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13.jpg" ContentType="image/png"/>
  <Override PartName="/ppt/media/image14.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9" r:id="rId1"/>
  </p:sldMasterIdLst>
  <p:sldIdLst>
    <p:sldId id="256" r:id="rId2"/>
    <p:sldId id="257" r:id="rId3"/>
    <p:sldId id="258" r:id="rId4"/>
    <p:sldId id="281" r:id="rId5"/>
    <p:sldId id="282" r:id="rId6"/>
    <p:sldId id="259" r:id="rId7"/>
    <p:sldId id="260" r:id="rId8"/>
    <p:sldId id="261" r:id="rId9"/>
    <p:sldId id="262" r:id="rId10"/>
    <p:sldId id="263" r:id="rId11"/>
    <p:sldId id="264" r:id="rId12"/>
    <p:sldId id="265" r:id="rId13"/>
    <p:sldId id="266" r:id="rId14"/>
    <p:sldId id="267" r:id="rId15"/>
    <p:sldId id="271" r:id="rId16"/>
    <p:sldId id="272" r:id="rId17"/>
    <p:sldId id="273" r:id="rId18"/>
    <p:sldId id="274" r:id="rId19"/>
    <p:sldId id="275" r:id="rId20"/>
    <p:sldId id="276" r:id="rId21"/>
    <p:sldId id="277" r:id="rId22"/>
    <p:sldId id="278" r:id="rId23"/>
    <p:sldId id="279" r:id="rId24"/>
    <p:sldId id="280" r:id="rId25"/>
    <p:sldId id="268" r:id="rId26"/>
    <p:sldId id="26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96" d="100"/>
          <a:sy n="96" d="100"/>
        </p:scale>
        <p:origin x="-178" y="23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xmlns=""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xmlns=""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xmlns=""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xmlns="" id="{5CE951E3-0794-422C-AF76-0AD4A7FB19EB}"/>
              </a:ext>
            </a:extLst>
          </p:cNvPr>
          <p:cNvSpPr>
            <a:spLocks noGrp="1"/>
          </p:cNvSpPr>
          <p:nvPr>
            <p:ph type="dt" sz="half" idx="10"/>
          </p:nvPr>
        </p:nvSpPr>
        <p:spPr/>
        <p:txBody>
          <a:bodyPr/>
          <a:lstStyle/>
          <a:p>
            <a:fld id="{3C04E684-10F4-4CC3-A0B9-F03AA7BE37CF}" type="datetimeFigureOut">
              <a:rPr lang="en-US" smtClean="0"/>
              <a:t>30-Mar-20</a:t>
            </a:fld>
            <a:endParaRPr lang="en-US"/>
          </a:p>
        </p:txBody>
      </p:sp>
      <p:sp>
        <p:nvSpPr>
          <p:cNvPr id="5" name="Footer Placeholder 4">
            <a:extLst>
              <a:ext uri="{FF2B5EF4-FFF2-40B4-BE49-F238E27FC236}">
                <a16:creationId xmlns:a16="http://schemas.microsoft.com/office/drawing/2014/main" xmlns=""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877121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xmlns=""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xmlns=""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xmlns=""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xmlns=""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3D48EA59-A1BC-48B7-9495-6D5C6035B14B}"/>
              </a:ext>
            </a:extLst>
          </p:cNvPr>
          <p:cNvSpPr>
            <a:spLocks noGrp="1"/>
          </p:cNvSpPr>
          <p:nvPr>
            <p:ph type="dt" sz="half" idx="10"/>
          </p:nvPr>
        </p:nvSpPr>
        <p:spPr/>
        <p:txBody>
          <a:bodyPr/>
          <a:lstStyle/>
          <a:p>
            <a:fld id="{3C04E684-10F4-4CC3-A0B9-F03AA7BE37CF}" type="datetimeFigureOut">
              <a:rPr lang="en-US" smtClean="0"/>
              <a:t>30-Mar-20</a:t>
            </a:fld>
            <a:endParaRPr lang="en-US"/>
          </a:p>
        </p:txBody>
      </p:sp>
      <p:sp>
        <p:nvSpPr>
          <p:cNvPr id="6" name="Footer Placeholder 5">
            <a:extLst>
              <a:ext uri="{FF2B5EF4-FFF2-40B4-BE49-F238E27FC236}">
                <a16:creationId xmlns:a16="http://schemas.microsoft.com/office/drawing/2014/main" xmlns=""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0590480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82BA5FF-4919-4FF8-9C04-06CE156B762F}"/>
              </a:ext>
            </a:extLst>
          </p:cNvPr>
          <p:cNvSpPr>
            <a:spLocks noGrp="1"/>
          </p:cNvSpPr>
          <p:nvPr>
            <p:ph type="dt" sz="half" idx="10"/>
          </p:nvPr>
        </p:nvSpPr>
        <p:spPr/>
        <p:txBody>
          <a:bodyPr/>
          <a:lstStyle/>
          <a:p>
            <a:fld id="{3C04E684-10F4-4CC3-A0B9-F03AA7BE37CF}" type="datetimeFigureOut">
              <a:rPr lang="en-US" smtClean="0"/>
              <a:t>30-Mar-20</a:t>
            </a:fld>
            <a:endParaRPr lang="en-US"/>
          </a:p>
        </p:txBody>
      </p:sp>
      <p:sp>
        <p:nvSpPr>
          <p:cNvPr id="5" name="Footer Placeholder 4">
            <a:extLst>
              <a:ext uri="{FF2B5EF4-FFF2-40B4-BE49-F238E27FC236}">
                <a16:creationId xmlns:a16="http://schemas.microsoft.com/office/drawing/2014/main" xmlns=""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095037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819CEECF-A221-4ECC-AD9C-E197D516D24C}"/>
              </a:ext>
            </a:extLst>
          </p:cNvPr>
          <p:cNvSpPr>
            <a:spLocks noGrp="1"/>
          </p:cNvSpPr>
          <p:nvPr>
            <p:ph type="dt" sz="half" idx="10"/>
          </p:nvPr>
        </p:nvSpPr>
        <p:spPr/>
        <p:txBody>
          <a:bodyPr/>
          <a:lstStyle/>
          <a:p>
            <a:fld id="{3C04E684-10F4-4CC3-A0B9-F03AA7BE37CF}" type="datetimeFigureOut">
              <a:rPr lang="en-US" smtClean="0"/>
              <a:t>30-Mar-20</a:t>
            </a:fld>
            <a:endParaRPr lang="en-US"/>
          </a:p>
        </p:txBody>
      </p:sp>
      <p:sp>
        <p:nvSpPr>
          <p:cNvPr id="5" name="Footer Placeholder 4">
            <a:extLst>
              <a:ext uri="{FF2B5EF4-FFF2-40B4-BE49-F238E27FC236}">
                <a16:creationId xmlns:a16="http://schemas.microsoft.com/office/drawing/2014/main" xmlns=""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571003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xmlns=""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xmlns=""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xmlns="" id="{70BAE770-8363-44CD-8A22-AB26C5C5361B}"/>
              </a:ext>
            </a:extLst>
          </p:cNvPr>
          <p:cNvSpPr>
            <a:spLocks noGrp="1"/>
          </p:cNvSpPr>
          <p:nvPr>
            <p:ph type="dt" sz="half" idx="10"/>
          </p:nvPr>
        </p:nvSpPr>
        <p:spPr/>
        <p:txBody>
          <a:bodyPr/>
          <a:lstStyle/>
          <a:p>
            <a:fld id="{3C04E684-10F4-4CC3-A0B9-F03AA7BE37CF}" type="datetimeFigureOut">
              <a:rPr lang="en-US" smtClean="0"/>
              <a:t>30-Mar-20</a:t>
            </a:fld>
            <a:endParaRPr lang="en-US"/>
          </a:p>
        </p:txBody>
      </p:sp>
      <p:sp>
        <p:nvSpPr>
          <p:cNvPr id="5" name="Footer Placeholder 4">
            <a:extLst>
              <a:ext uri="{FF2B5EF4-FFF2-40B4-BE49-F238E27FC236}">
                <a16:creationId xmlns:a16="http://schemas.microsoft.com/office/drawing/2014/main" xmlns=""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361140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xmlns=""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xmlns=""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3793FB3F-D2A6-4919-B57B-C08861D46303}"/>
              </a:ext>
            </a:extLst>
          </p:cNvPr>
          <p:cNvSpPr>
            <a:spLocks noGrp="1"/>
          </p:cNvSpPr>
          <p:nvPr>
            <p:ph type="dt" sz="half" idx="10"/>
          </p:nvPr>
        </p:nvSpPr>
        <p:spPr/>
        <p:txBody>
          <a:bodyPr/>
          <a:lstStyle/>
          <a:p>
            <a:fld id="{3C04E684-10F4-4CC3-A0B9-F03AA7BE37CF}" type="datetimeFigureOut">
              <a:rPr lang="en-US" smtClean="0"/>
              <a:t>30-Mar-20</a:t>
            </a:fld>
            <a:endParaRPr lang="en-US"/>
          </a:p>
        </p:txBody>
      </p:sp>
      <p:sp>
        <p:nvSpPr>
          <p:cNvPr id="5" name="Footer Placeholder 4">
            <a:extLst>
              <a:ext uri="{FF2B5EF4-FFF2-40B4-BE49-F238E27FC236}">
                <a16:creationId xmlns:a16="http://schemas.microsoft.com/office/drawing/2014/main" xmlns=""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441635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xmlns=""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xmlns=""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xmlns=""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xmlns="" id="{034240FE-0C6A-47E9-9B0A-7B3C60877372}"/>
              </a:ext>
            </a:extLst>
          </p:cNvPr>
          <p:cNvSpPr>
            <a:spLocks noGrp="1"/>
          </p:cNvSpPr>
          <p:nvPr>
            <p:ph type="dt" sz="half" idx="10"/>
          </p:nvPr>
        </p:nvSpPr>
        <p:spPr/>
        <p:txBody>
          <a:bodyPr/>
          <a:lstStyle/>
          <a:p>
            <a:fld id="{3C04E684-10F4-4CC3-A0B9-F03AA7BE37CF}" type="datetimeFigureOut">
              <a:rPr lang="en-US" smtClean="0"/>
              <a:t>30-Mar-20</a:t>
            </a:fld>
            <a:endParaRPr lang="en-US"/>
          </a:p>
        </p:txBody>
      </p:sp>
      <p:sp>
        <p:nvSpPr>
          <p:cNvPr id="6" name="Footer Placeholder 5">
            <a:extLst>
              <a:ext uri="{FF2B5EF4-FFF2-40B4-BE49-F238E27FC236}">
                <a16:creationId xmlns:a16="http://schemas.microsoft.com/office/drawing/2014/main" xmlns=""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7971984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xmlns=""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xmlns=""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xmlns=""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xmlns="" id="{2AA4E5D6-7075-4584-BD43-D966F0B58E6D}"/>
              </a:ext>
            </a:extLst>
          </p:cNvPr>
          <p:cNvSpPr>
            <a:spLocks noGrp="1"/>
          </p:cNvSpPr>
          <p:nvPr>
            <p:ph type="dt" sz="half" idx="10"/>
          </p:nvPr>
        </p:nvSpPr>
        <p:spPr/>
        <p:txBody>
          <a:bodyPr/>
          <a:lstStyle/>
          <a:p>
            <a:fld id="{3C04E684-10F4-4CC3-A0B9-F03AA7BE37CF}" type="datetimeFigureOut">
              <a:rPr lang="en-US" smtClean="0"/>
              <a:t>30-Mar-20</a:t>
            </a:fld>
            <a:endParaRPr lang="en-US"/>
          </a:p>
        </p:txBody>
      </p:sp>
      <p:sp>
        <p:nvSpPr>
          <p:cNvPr id="8" name="Footer Placeholder 7">
            <a:extLst>
              <a:ext uri="{FF2B5EF4-FFF2-40B4-BE49-F238E27FC236}">
                <a16:creationId xmlns:a16="http://schemas.microsoft.com/office/drawing/2014/main" xmlns=""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603549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xmlns=""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xmlns=""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xmlns="" id="{DA33410F-8A90-47F6-BD39-4AC0E4358351}"/>
              </a:ext>
            </a:extLst>
          </p:cNvPr>
          <p:cNvSpPr>
            <a:spLocks noGrp="1"/>
          </p:cNvSpPr>
          <p:nvPr>
            <p:ph type="dt" sz="half" idx="10"/>
          </p:nvPr>
        </p:nvSpPr>
        <p:spPr/>
        <p:txBody>
          <a:bodyPr/>
          <a:lstStyle/>
          <a:p>
            <a:fld id="{3C04E684-10F4-4CC3-A0B9-F03AA7BE37CF}" type="datetimeFigureOut">
              <a:rPr lang="en-US" smtClean="0"/>
              <a:t>30-Mar-20</a:t>
            </a:fld>
            <a:endParaRPr lang="en-US"/>
          </a:p>
        </p:txBody>
      </p:sp>
      <p:sp>
        <p:nvSpPr>
          <p:cNvPr id="4" name="Footer Placeholder 3">
            <a:extLst>
              <a:ext uri="{FF2B5EF4-FFF2-40B4-BE49-F238E27FC236}">
                <a16:creationId xmlns:a16="http://schemas.microsoft.com/office/drawing/2014/main" xmlns=""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688046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71C9756B-145D-4BA8-AA43-904C1E7CB86D}"/>
              </a:ext>
            </a:extLst>
          </p:cNvPr>
          <p:cNvSpPr>
            <a:spLocks noGrp="1"/>
          </p:cNvSpPr>
          <p:nvPr>
            <p:ph type="dt" sz="half" idx="10"/>
          </p:nvPr>
        </p:nvSpPr>
        <p:spPr/>
        <p:txBody>
          <a:bodyPr/>
          <a:lstStyle/>
          <a:p>
            <a:fld id="{3C04E684-10F4-4CC3-A0B9-F03AA7BE37CF}" type="datetimeFigureOut">
              <a:rPr lang="en-US" smtClean="0"/>
              <a:t>30-Mar-20</a:t>
            </a:fld>
            <a:endParaRPr lang="en-US"/>
          </a:p>
        </p:txBody>
      </p:sp>
      <p:sp>
        <p:nvSpPr>
          <p:cNvPr id="3" name="Footer Placeholder 2">
            <a:extLst>
              <a:ext uri="{FF2B5EF4-FFF2-40B4-BE49-F238E27FC236}">
                <a16:creationId xmlns:a16="http://schemas.microsoft.com/office/drawing/2014/main" xmlns=""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034978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xmlns=""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xmlns="" id="{71C9756B-145D-4BA8-AA43-904C1E7CB86D}"/>
              </a:ext>
            </a:extLst>
          </p:cNvPr>
          <p:cNvSpPr>
            <a:spLocks noGrp="1"/>
          </p:cNvSpPr>
          <p:nvPr>
            <p:ph type="dt" sz="half" idx="10"/>
          </p:nvPr>
        </p:nvSpPr>
        <p:spPr/>
        <p:txBody>
          <a:bodyPr/>
          <a:lstStyle/>
          <a:p>
            <a:fld id="{3C04E684-10F4-4CC3-A0B9-F03AA7BE37CF}" type="datetimeFigureOut">
              <a:rPr lang="en-US" smtClean="0"/>
              <a:t>30-Mar-20</a:t>
            </a:fld>
            <a:endParaRPr lang="en-US"/>
          </a:p>
        </p:txBody>
      </p:sp>
      <p:sp>
        <p:nvSpPr>
          <p:cNvPr id="3" name="Footer Placeholder 2">
            <a:extLst>
              <a:ext uri="{FF2B5EF4-FFF2-40B4-BE49-F238E27FC236}">
                <a16:creationId xmlns:a16="http://schemas.microsoft.com/office/drawing/2014/main" xmlns=""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414281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xmlns=""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xmlns=""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xmlns=""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8C33534F-EA91-4A50-B0F6-10D689E458EF}"/>
              </a:ext>
            </a:extLst>
          </p:cNvPr>
          <p:cNvSpPr>
            <a:spLocks noGrp="1"/>
          </p:cNvSpPr>
          <p:nvPr>
            <p:ph type="dt" sz="half" idx="10"/>
          </p:nvPr>
        </p:nvSpPr>
        <p:spPr/>
        <p:txBody>
          <a:bodyPr/>
          <a:lstStyle/>
          <a:p>
            <a:fld id="{3C04E684-10F4-4CC3-A0B9-F03AA7BE37CF}" type="datetimeFigureOut">
              <a:rPr lang="en-US" smtClean="0"/>
              <a:t>30-Mar-20</a:t>
            </a:fld>
            <a:endParaRPr lang="en-US"/>
          </a:p>
        </p:txBody>
      </p:sp>
      <p:sp>
        <p:nvSpPr>
          <p:cNvPr id="6" name="Footer Placeholder 5">
            <a:extLst>
              <a:ext uri="{FF2B5EF4-FFF2-40B4-BE49-F238E27FC236}">
                <a16:creationId xmlns:a16="http://schemas.microsoft.com/office/drawing/2014/main" xmlns=""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xmlns=""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011019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2E8DFF97-B7FD-47F9-BC7F-DD4B4C5EA2F6}"/>
              </a:ext>
            </a:extLst>
          </p:cNvPr>
          <p:cNvSpPr>
            <a:spLocks noGrp="1"/>
          </p:cNvSpPr>
          <p:nvPr>
            <p:ph type="body" idx="1"/>
          </p:nvPr>
        </p:nvSpPr>
        <p:spPr>
          <a:xfrm>
            <a:off x="838200" y="1887782"/>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xmlns=""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30-Mar-20</a:t>
            </a:fld>
            <a:endParaRPr lang="en-US"/>
          </a:p>
        </p:txBody>
      </p:sp>
      <p:sp>
        <p:nvSpPr>
          <p:cNvPr id="5" name="Footer Placeholder 4">
            <a:extLst>
              <a:ext uri="{FF2B5EF4-FFF2-40B4-BE49-F238E27FC236}">
                <a16:creationId xmlns:a16="http://schemas.microsoft.com/office/drawing/2014/main" xmlns=""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pic>
        <p:nvPicPr>
          <p:cNvPr id="12" name="Picture 11">
            <a:extLst>
              <a:ext uri="{FF2B5EF4-FFF2-40B4-BE49-F238E27FC236}">
                <a16:creationId xmlns:a16="http://schemas.microsoft.com/office/drawing/2014/main" xmlns="" id="{70125CE1-EDA7-43E2-8F64-88D0158B6202}"/>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533586968"/>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2" r:id="rId6"/>
    <p:sldLayoutId id="2147483797" r:id="rId7"/>
    <p:sldLayoutId id="2147483798" r:id="rId8"/>
    <p:sldLayoutId id="2147483799" r:id="rId9"/>
    <p:sldLayoutId id="2147483800" r:id="rId10"/>
    <p:sldLayoutId id="2147483801" r:id="rId11"/>
    <p:sldLayoutId id="2147483803" r:id="rId12"/>
  </p:sldLayoutIdLst>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2" name="Picture 3">
            <a:extLst>
              <a:ext uri="{FF2B5EF4-FFF2-40B4-BE49-F238E27FC236}">
                <a16:creationId xmlns:a16="http://schemas.microsoft.com/office/drawing/2014/main" xmlns="" id="{94875695-FF7B-42C4-A360-A78BB36558E3}"/>
              </a:ext>
            </a:extLst>
          </p:cNvPr>
          <p:cNvPicPr>
            <a:picLocks noChangeAspect="1"/>
          </p:cNvPicPr>
          <p:nvPr/>
        </p:nvPicPr>
        <p:blipFill rotWithShape="1">
          <a:blip r:embed="rId2"/>
          <a:srcRect t="6220" b="6231"/>
          <a:stretch/>
        </p:blipFill>
        <p:spPr>
          <a:xfrm>
            <a:off x="-8858" y="17766"/>
            <a:ext cx="12191980" cy="6857990"/>
          </a:xfrm>
          <a:prstGeom prst="rect">
            <a:avLst/>
          </a:prstGeom>
        </p:spPr>
      </p:pic>
      <p:sp>
        <p:nvSpPr>
          <p:cNvPr id="2" name="Title 1">
            <a:extLst>
              <a:ext uri="{FF2B5EF4-FFF2-40B4-BE49-F238E27FC236}">
                <a16:creationId xmlns:a16="http://schemas.microsoft.com/office/drawing/2014/main" xmlns="" id="{9A485F7B-D102-45E9-B60D-55A3291272CA}"/>
              </a:ext>
            </a:extLst>
          </p:cNvPr>
          <p:cNvSpPr>
            <a:spLocks noGrp="1"/>
          </p:cNvSpPr>
          <p:nvPr>
            <p:ph type="ctrTitle"/>
          </p:nvPr>
        </p:nvSpPr>
        <p:spPr>
          <a:xfrm>
            <a:off x="6412353" y="3208699"/>
            <a:ext cx="4452181" cy="1341624"/>
          </a:xfrm>
        </p:spPr>
        <p:txBody>
          <a:bodyPr anchor="b">
            <a:normAutofit/>
          </a:bodyPr>
          <a:lstStyle/>
          <a:p>
            <a:r>
              <a:rPr lang="en-US" sz="2800" dirty="0"/>
              <a:t>Content Management Project for tourism agency</a:t>
            </a:r>
          </a:p>
        </p:txBody>
      </p:sp>
      <p:sp>
        <p:nvSpPr>
          <p:cNvPr id="3" name="Subtitle 2">
            <a:extLst>
              <a:ext uri="{FF2B5EF4-FFF2-40B4-BE49-F238E27FC236}">
                <a16:creationId xmlns:a16="http://schemas.microsoft.com/office/drawing/2014/main" xmlns="" id="{B33F43D1-2440-4F18-898E-AE011DF5E513}"/>
              </a:ext>
            </a:extLst>
          </p:cNvPr>
          <p:cNvSpPr>
            <a:spLocks noGrp="1"/>
          </p:cNvSpPr>
          <p:nvPr>
            <p:ph type="subTitle" idx="1"/>
          </p:nvPr>
        </p:nvSpPr>
        <p:spPr>
          <a:xfrm>
            <a:off x="6659871" y="4738288"/>
            <a:ext cx="3957144" cy="646785"/>
          </a:xfrm>
        </p:spPr>
        <p:txBody>
          <a:bodyPr>
            <a:noAutofit/>
          </a:bodyPr>
          <a:lstStyle/>
          <a:p>
            <a:r>
              <a:rPr lang="en-US" sz="1800" dirty="0"/>
              <a:t>Done by: Nour Eldeen, Ahmed </a:t>
            </a:r>
            <a:r>
              <a:rPr lang="en-US" sz="1800" dirty="0" err="1"/>
              <a:t>mahdy</a:t>
            </a:r>
            <a:r>
              <a:rPr lang="en-US" sz="1800" dirty="0"/>
              <a:t>, Khaled </a:t>
            </a:r>
            <a:r>
              <a:rPr lang="en-US" sz="1800" dirty="0" err="1"/>
              <a:t>nader</a:t>
            </a:r>
            <a:r>
              <a:rPr lang="en-US" sz="1800" dirty="0"/>
              <a:t> and </a:t>
            </a:r>
            <a:r>
              <a:rPr lang="en-US" sz="1800" dirty="0" err="1"/>
              <a:t>Ramez</a:t>
            </a:r>
            <a:r>
              <a:rPr lang="en-US" sz="1800" dirty="0"/>
              <a:t> </a:t>
            </a:r>
            <a:r>
              <a:rPr lang="en-US" sz="1800" dirty="0" err="1"/>
              <a:t>nabil</a:t>
            </a:r>
            <a:endParaRPr lang="en-US" sz="1800" dirty="0"/>
          </a:p>
          <a:p>
            <a:r>
              <a:rPr lang="en-US" sz="1800" dirty="0"/>
              <a:t>Supervised by: </a:t>
            </a:r>
            <a:r>
              <a:rPr lang="en-US" sz="1800" dirty="0" err="1"/>
              <a:t>Dr.Essam</a:t>
            </a:r>
            <a:r>
              <a:rPr lang="en-US" sz="1800" dirty="0"/>
              <a:t> </a:t>
            </a:r>
            <a:r>
              <a:rPr lang="en-US" sz="1800" dirty="0" err="1"/>
              <a:t>Eliwa</a:t>
            </a:r>
            <a:endParaRPr lang="en-US" sz="1800" dirty="0"/>
          </a:p>
        </p:txBody>
      </p:sp>
      <p:pic>
        <p:nvPicPr>
          <p:cNvPr id="8" name="Picture 7">
            <a:extLst>
              <a:ext uri="{FF2B5EF4-FFF2-40B4-BE49-F238E27FC236}">
                <a16:creationId xmlns:a16="http://schemas.microsoft.com/office/drawing/2014/main" xmlns="" id="{910F8058-CB7D-46A0-B418-376F40DA03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5815" y="102218"/>
            <a:ext cx="2990094" cy="886970"/>
          </a:xfrm>
          <a:prstGeom prst="rect">
            <a:avLst/>
          </a:prstGeom>
        </p:spPr>
      </p:pic>
    </p:spTree>
    <p:extLst>
      <p:ext uri="{BB962C8B-B14F-4D97-AF65-F5344CB8AC3E}">
        <p14:creationId xmlns:p14="http://schemas.microsoft.com/office/powerpoint/2010/main" val="2205135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1D4B45-5491-4AF9-845D-BC551E466208}"/>
              </a:ext>
            </a:extLst>
          </p:cNvPr>
          <p:cNvSpPr>
            <a:spLocks noGrp="1"/>
          </p:cNvSpPr>
          <p:nvPr>
            <p:ph type="title"/>
          </p:nvPr>
        </p:nvSpPr>
        <p:spPr>
          <a:xfrm>
            <a:off x="-1" y="116551"/>
            <a:ext cx="12191999" cy="682440"/>
          </a:xfrm>
        </p:spPr>
        <p:txBody>
          <a:bodyPr/>
          <a:lstStyle/>
          <a:p>
            <a:pPr algn="ctr"/>
            <a:r>
              <a:rPr lang="en-US" dirty="0"/>
              <a:t>Use Case Diagram part 1</a:t>
            </a:r>
          </a:p>
        </p:txBody>
      </p:sp>
      <p:pic>
        <p:nvPicPr>
          <p:cNvPr id="5" name="Content Placeholder 4">
            <a:extLst>
              <a:ext uri="{FF2B5EF4-FFF2-40B4-BE49-F238E27FC236}">
                <a16:creationId xmlns:a16="http://schemas.microsoft.com/office/drawing/2014/main" xmlns="" id="{F0D41F68-8CE6-40DE-853A-21B60FDA35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8502" y="1132554"/>
            <a:ext cx="9274992" cy="56088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54720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618DBB0-59A6-485D-94FA-57F799A1DE62}"/>
              </a:ext>
            </a:extLst>
          </p:cNvPr>
          <p:cNvSpPr>
            <a:spLocks noGrp="1"/>
          </p:cNvSpPr>
          <p:nvPr>
            <p:ph type="title"/>
          </p:nvPr>
        </p:nvSpPr>
        <p:spPr>
          <a:xfrm>
            <a:off x="838200" y="365125"/>
            <a:ext cx="10515600" cy="540397"/>
          </a:xfrm>
        </p:spPr>
        <p:txBody>
          <a:bodyPr>
            <a:normAutofit fontScale="90000"/>
          </a:bodyPr>
          <a:lstStyle/>
          <a:p>
            <a:pPr algn="ctr"/>
            <a:r>
              <a:rPr lang="en-US" dirty="0"/>
              <a:t>Use Case Diagram part 2</a:t>
            </a:r>
          </a:p>
        </p:txBody>
      </p:sp>
      <p:pic>
        <p:nvPicPr>
          <p:cNvPr id="5" name="Content Placeholder 4">
            <a:extLst>
              <a:ext uri="{FF2B5EF4-FFF2-40B4-BE49-F238E27FC236}">
                <a16:creationId xmlns:a16="http://schemas.microsoft.com/office/drawing/2014/main" xmlns="" id="{728FFF01-56F6-4694-BF94-2AAE0E64F1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4614" y="1010914"/>
            <a:ext cx="8930936" cy="54819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75439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63DFB5-D20D-4F61-89AE-19ECE4EAE63C}"/>
              </a:ext>
            </a:extLst>
          </p:cNvPr>
          <p:cNvSpPr>
            <a:spLocks noGrp="1"/>
          </p:cNvSpPr>
          <p:nvPr>
            <p:ph type="title"/>
          </p:nvPr>
        </p:nvSpPr>
        <p:spPr>
          <a:xfrm>
            <a:off x="827473" y="445140"/>
            <a:ext cx="10537054" cy="901850"/>
          </a:xfrm>
        </p:spPr>
        <p:txBody>
          <a:bodyPr/>
          <a:lstStyle/>
          <a:p>
            <a:pPr algn="ctr"/>
            <a:r>
              <a:rPr lang="en-US" dirty="0"/>
              <a:t>Frames (GUI)</a:t>
            </a:r>
          </a:p>
        </p:txBody>
      </p:sp>
      <p:pic>
        <p:nvPicPr>
          <p:cNvPr id="5" name="Content Placeholder 4">
            <a:extLst>
              <a:ext uri="{FF2B5EF4-FFF2-40B4-BE49-F238E27FC236}">
                <a16:creationId xmlns:a16="http://schemas.microsoft.com/office/drawing/2014/main" xmlns="" id="{AC083EB7-661D-4C55-AF19-F5155BBF84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2331" y="1544715"/>
            <a:ext cx="8227337" cy="4145872"/>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307688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B8BF2B-6947-4099-9CEE-3EE5693104B8}"/>
              </a:ext>
            </a:extLst>
          </p:cNvPr>
          <p:cNvSpPr>
            <a:spLocks noGrp="1"/>
          </p:cNvSpPr>
          <p:nvPr>
            <p:ph type="title"/>
          </p:nvPr>
        </p:nvSpPr>
        <p:spPr/>
        <p:txBody>
          <a:bodyPr/>
          <a:lstStyle/>
          <a:p>
            <a:pPr algn="ctr"/>
            <a:r>
              <a:rPr lang="en-US" dirty="0"/>
              <a:t>Frames (GUI)</a:t>
            </a:r>
          </a:p>
        </p:txBody>
      </p:sp>
      <p:pic>
        <p:nvPicPr>
          <p:cNvPr id="5" name="Content Placeholder 4">
            <a:extLst>
              <a:ext uri="{FF2B5EF4-FFF2-40B4-BE49-F238E27FC236}">
                <a16:creationId xmlns:a16="http://schemas.microsoft.com/office/drawing/2014/main" xmlns="" id="{890FE97E-8755-471E-87A1-5CEB4ABFE8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9809" y="1819922"/>
            <a:ext cx="10173809" cy="4571999"/>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057639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519D0E-79FD-4829-974C-4A39F40F2036}"/>
              </a:ext>
            </a:extLst>
          </p:cNvPr>
          <p:cNvSpPr>
            <a:spLocks noGrp="1"/>
          </p:cNvSpPr>
          <p:nvPr>
            <p:ph type="title"/>
          </p:nvPr>
        </p:nvSpPr>
        <p:spPr/>
        <p:txBody>
          <a:bodyPr/>
          <a:lstStyle/>
          <a:p>
            <a:pPr algn="ctr"/>
            <a:r>
              <a:rPr lang="en-US" dirty="0"/>
              <a:t>Frames (GUI)</a:t>
            </a:r>
          </a:p>
        </p:txBody>
      </p:sp>
      <p:pic>
        <p:nvPicPr>
          <p:cNvPr id="5" name="Content Placeholder 4">
            <a:extLst>
              <a:ext uri="{FF2B5EF4-FFF2-40B4-BE49-F238E27FC236}">
                <a16:creationId xmlns:a16="http://schemas.microsoft.com/office/drawing/2014/main" xmlns="" id="{AA5FCCAD-D346-424A-A799-B15E74D596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2387" y="1690688"/>
            <a:ext cx="9300098" cy="4629134"/>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8091016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E460C4-2A47-4109-8023-115E37B88B71}"/>
              </a:ext>
            </a:extLst>
          </p:cNvPr>
          <p:cNvSpPr>
            <a:spLocks noGrp="1"/>
          </p:cNvSpPr>
          <p:nvPr>
            <p:ph type="title"/>
          </p:nvPr>
        </p:nvSpPr>
        <p:spPr>
          <a:xfrm>
            <a:off x="838200" y="365126"/>
            <a:ext cx="10515600" cy="726828"/>
          </a:xfrm>
        </p:spPr>
        <p:txBody>
          <a:bodyPr/>
          <a:lstStyle/>
          <a:p>
            <a:pPr algn="ctr"/>
            <a:r>
              <a:rPr lang="en-US" dirty="0"/>
              <a:t>Frames (GUI)</a:t>
            </a:r>
          </a:p>
        </p:txBody>
      </p:sp>
      <p:pic>
        <p:nvPicPr>
          <p:cNvPr id="5" name="Content Placeholder 4">
            <a:extLst>
              <a:ext uri="{FF2B5EF4-FFF2-40B4-BE49-F238E27FC236}">
                <a16:creationId xmlns:a16="http://schemas.microsoft.com/office/drawing/2014/main" xmlns="" id="{DBD44538-4945-4F16-A534-1C1B04E7D0C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33125" y="3853988"/>
            <a:ext cx="5051584" cy="2638887"/>
          </a:xfrm>
          <a:prstGeom prst="rect">
            <a:avLst/>
          </a:prstGeom>
          <a:ln w="228600" cap="sq" cmpd="thickThin">
            <a:solidFill>
              <a:srgbClr val="000000"/>
            </a:solidFill>
            <a:prstDash val="solid"/>
            <a:miter lim="800000"/>
          </a:ln>
          <a:effectLst>
            <a:innerShdw blurRad="76200">
              <a:srgbClr val="000000"/>
            </a:innerShdw>
          </a:effectLst>
        </p:spPr>
      </p:pic>
      <p:pic>
        <p:nvPicPr>
          <p:cNvPr id="7" name="Picture 6">
            <a:extLst>
              <a:ext uri="{FF2B5EF4-FFF2-40B4-BE49-F238E27FC236}">
                <a16:creationId xmlns:a16="http://schemas.microsoft.com/office/drawing/2014/main" xmlns="" id="{583C7BC0-F688-45C5-B0A9-E1DC4C0605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126" y="1257983"/>
            <a:ext cx="5051583" cy="2124625"/>
          </a:xfrm>
          <a:prstGeom prst="rect">
            <a:avLst/>
          </a:prstGeom>
          <a:ln w="228600" cap="sq" cmpd="thickThin">
            <a:solidFill>
              <a:srgbClr val="000000"/>
            </a:solidFill>
            <a:prstDash val="solid"/>
            <a:miter lim="800000"/>
          </a:ln>
          <a:effectLst>
            <a:innerShdw blurRad="76200">
              <a:srgbClr val="000000"/>
            </a:innerShdw>
          </a:effectLst>
        </p:spPr>
      </p:pic>
      <p:pic>
        <p:nvPicPr>
          <p:cNvPr id="9" name="Picture 8">
            <a:extLst>
              <a:ext uri="{FF2B5EF4-FFF2-40B4-BE49-F238E27FC236}">
                <a16:creationId xmlns:a16="http://schemas.microsoft.com/office/drawing/2014/main" xmlns="" id="{98EA3BB5-FFE3-4DF0-8F28-BB593F9FF3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2494" y="1428442"/>
            <a:ext cx="2274862" cy="4517307"/>
          </a:xfrm>
          <a:prstGeom prst="rect">
            <a:avLst/>
          </a:prstGeom>
          <a:ln w="228600" cap="sq" cmpd="thickThin">
            <a:solidFill>
              <a:srgbClr val="000000"/>
            </a:solidFill>
            <a:prstDash val="solid"/>
            <a:miter lim="800000"/>
          </a:ln>
          <a:effectLst>
            <a:innerShdw blurRad="76200">
              <a:srgbClr val="000000"/>
            </a:innerShdw>
          </a:effectLst>
        </p:spPr>
      </p:pic>
      <p:pic>
        <p:nvPicPr>
          <p:cNvPr id="11" name="Picture 10">
            <a:extLst>
              <a:ext uri="{FF2B5EF4-FFF2-40B4-BE49-F238E27FC236}">
                <a16:creationId xmlns:a16="http://schemas.microsoft.com/office/drawing/2014/main" xmlns="" id="{AADC4091-A0E1-42A5-B0B1-F48A71AEC6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35141" y="1651056"/>
            <a:ext cx="3023733" cy="3897488"/>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83031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ED91F5-EAA1-4526-A0E8-C73020B543C2}"/>
              </a:ext>
            </a:extLst>
          </p:cNvPr>
          <p:cNvSpPr>
            <a:spLocks noGrp="1"/>
          </p:cNvSpPr>
          <p:nvPr>
            <p:ph type="title"/>
          </p:nvPr>
        </p:nvSpPr>
        <p:spPr>
          <a:xfrm>
            <a:off x="838200" y="365126"/>
            <a:ext cx="10515600" cy="771216"/>
          </a:xfrm>
        </p:spPr>
        <p:txBody>
          <a:bodyPr/>
          <a:lstStyle/>
          <a:p>
            <a:pPr algn="ctr"/>
            <a:r>
              <a:rPr lang="en-US" dirty="0"/>
              <a:t>Frames (GUI)</a:t>
            </a:r>
          </a:p>
        </p:txBody>
      </p:sp>
      <p:pic>
        <p:nvPicPr>
          <p:cNvPr id="5" name="Content Placeholder 4">
            <a:extLst>
              <a:ext uri="{FF2B5EF4-FFF2-40B4-BE49-F238E27FC236}">
                <a16:creationId xmlns:a16="http://schemas.microsoft.com/office/drawing/2014/main" xmlns="" id="{5A516442-1B2F-40EA-8104-7F63E95F790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23304" y="1282801"/>
            <a:ext cx="5976211" cy="2215001"/>
          </a:xfrm>
          <a:prstGeom prst="rect">
            <a:avLst/>
          </a:prstGeom>
          <a:ln w="228600" cap="sq" cmpd="thickThin">
            <a:solidFill>
              <a:srgbClr val="000000"/>
            </a:solidFill>
            <a:prstDash val="solid"/>
            <a:miter lim="800000"/>
          </a:ln>
          <a:effectLst>
            <a:innerShdw blurRad="76200">
              <a:srgbClr val="000000"/>
            </a:innerShdw>
          </a:effectLst>
        </p:spPr>
      </p:pic>
      <p:pic>
        <p:nvPicPr>
          <p:cNvPr id="7" name="Picture 6">
            <a:extLst>
              <a:ext uri="{FF2B5EF4-FFF2-40B4-BE49-F238E27FC236}">
                <a16:creationId xmlns:a16="http://schemas.microsoft.com/office/drawing/2014/main" xmlns="" id="{ACA4FB91-5C23-4CF6-B5B0-3FE6631080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870" y="4052164"/>
            <a:ext cx="8762259" cy="2499305"/>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840821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E135E9-2812-4A44-94E4-0AC1D01CEE25}"/>
              </a:ext>
            </a:extLst>
          </p:cNvPr>
          <p:cNvSpPr>
            <a:spLocks noGrp="1"/>
          </p:cNvSpPr>
          <p:nvPr>
            <p:ph type="title"/>
          </p:nvPr>
        </p:nvSpPr>
        <p:spPr>
          <a:xfrm>
            <a:off x="838200" y="365125"/>
            <a:ext cx="10515600" cy="868871"/>
          </a:xfrm>
        </p:spPr>
        <p:txBody>
          <a:bodyPr/>
          <a:lstStyle/>
          <a:p>
            <a:pPr algn="ctr"/>
            <a:r>
              <a:rPr lang="en-US" dirty="0"/>
              <a:t>Frames (GUI)</a:t>
            </a:r>
          </a:p>
        </p:txBody>
      </p:sp>
      <p:pic>
        <p:nvPicPr>
          <p:cNvPr id="5" name="Content Placeholder 4">
            <a:extLst>
              <a:ext uri="{FF2B5EF4-FFF2-40B4-BE49-F238E27FC236}">
                <a16:creationId xmlns:a16="http://schemas.microsoft.com/office/drawing/2014/main" xmlns="" id="{609BCD9D-57C8-4969-B1BA-7F7F33060C6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780543"/>
            <a:ext cx="4644504" cy="3718031"/>
          </a:xfrm>
          <a:prstGeom prst="rect">
            <a:avLst/>
          </a:prstGeom>
          <a:ln w="228600" cap="sq" cmpd="thickThin">
            <a:solidFill>
              <a:srgbClr val="000000"/>
            </a:solidFill>
            <a:prstDash val="solid"/>
            <a:miter lim="800000"/>
          </a:ln>
          <a:effectLst>
            <a:innerShdw blurRad="76200">
              <a:srgbClr val="000000"/>
            </a:innerShdw>
          </a:effectLst>
        </p:spPr>
      </p:pic>
      <p:pic>
        <p:nvPicPr>
          <p:cNvPr id="7" name="Picture 6">
            <a:extLst>
              <a:ext uri="{FF2B5EF4-FFF2-40B4-BE49-F238E27FC236}">
                <a16:creationId xmlns:a16="http://schemas.microsoft.com/office/drawing/2014/main" xmlns="" id="{11B8DAAA-0B2B-4DE3-BDDC-D04B2E9C61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0820" y="1780543"/>
            <a:ext cx="4452980" cy="3607694"/>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2988987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631016-DF46-4862-90BC-4608B2BDBB65}"/>
              </a:ext>
            </a:extLst>
          </p:cNvPr>
          <p:cNvSpPr>
            <a:spLocks noGrp="1"/>
          </p:cNvSpPr>
          <p:nvPr>
            <p:ph type="title"/>
          </p:nvPr>
        </p:nvSpPr>
        <p:spPr>
          <a:xfrm>
            <a:off x="838200" y="365125"/>
            <a:ext cx="10515600" cy="859993"/>
          </a:xfrm>
        </p:spPr>
        <p:txBody>
          <a:bodyPr/>
          <a:lstStyle/>
          <a:p>
            <a:pPr algn="ctr"/>
            <a:r>
              <a:rPr lang="en-US" dirty="0"/>
              <a:t>Frames (GUI)</a:t>
            </a:r>
          </a:p>
        </p:txBody>
      </p:sp>
      <p:pic>
        <p:nvPicPr>
          <p:cNvPr id="5" name="Content Placeholder 4">
            <a:extLst>
              <a:ext uri="{FF2B5EF4-FFF2-40B4-BE49-F238E27FC236}">
                <a16:creationId xmlns:a16="http://schemas.microsoft.com/office/drawing/2014/main" xmlns="" id="{A51D6DC8-ADC6-4A8B-9B78-B9DEACCCE8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3894" y="1741985"/>
            <a:ext cx="5357714" cy="4359193"/>
          </a:xfrm>
          <a:prstGeom prst="rect">
            <a:avLst/>
          </a:prstGeom>
          <a:ln w="228600" cap="sq" cmpd="thickThin">
            <a:solidFill>
              <a:srgbClr val="000000"/>
            </a:solidFill>
            <a:prstDash val="solid"/>
            <a:miter lim="800000"/>
          </a:ln>
          <a:effectLst>
            <a:innerShdw blurRad="76200">
              <a:srgbClr val="000000"/>
            </a:innerShdw>
          </a:effectLst>
        </p:spPr>
      </p:pic>
      <p:pic>
        <p:nvPicPr>
          <p:cNvPr id="7" name="Picture 6">
            <a:extLst>
              <a:ext uri="{FF2B5EF4-FFF2-40B4-BE49-F238E27FC236}">
                <a16:creationId xmlns:a16="http://schemas.microsoft.com/office/drawing/2014/main" xmlns="" id="{8D8461CE-9288-4E80-93CA-C0BEC5B6C6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7950" y="1741985"/>
            <a:ext cx="4548864" cy="445019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257396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C45359-B438-463F-B6B9-8ACFD128E854}"/>
              </a:ext>
            </a:extLst>
          </p:cNvPr>
          <p:cNvSpPr>
            <a:spLocks noGrp="1"/>
          </p:cNvSpPr>
          <p:nvPr>
            <p:ph type="title"/>
          </p:nvPr>
        </p:nvSpPr>
        <p:spPr/>
        <p:txBody>
          <a:bodyPr/>
          <a:lstStyle/>
          <a:p>
            <a:pPr algn="ctr"/>
            <a:r>
              <a:rPr lang="en-US" dirty="0"/>
              <a:t>Frames (GUI)</a:t>
            </a:r>
          </a:p>
        </p:txBody>
      </p:sp>
      <p:pic>
        <p:nvPicPr>
          <p:cNvPr id="5" name="Content Placeholder 4">
            <a:extLst>
              <a:ext uri="{FF2B5EF4-FFF2-40B4-BE49-F238E27FC236}">
                <a16:creationId xmlns:a16="http://schemas.microsoft.com/office/drawing/2014/main" xmlns="" id="{851CA8AE-7E88-467F-AD8D-2DE4B6752C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8700" y="1855433"/>
            <a:ext cx="8353886" cy="4316767"/>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696135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724B82-709D-4ACA-A4A0-FDD7BCE3126D}"/>
              </a:ext>
            </a:extLst>
          </p:cNvPr>
          <p:cNvSpPr>
            <a:spLocks noGrp="1"/>
          </p:cNvSpPr>
          <p:nvPr>
            <p:ph type="title"/>
          </p:nvPr>
        </p:nvSpPr>
        <p:spPr/>
        <p:txBody>
          <a:bodyPr/>
          <a:lstStyle/>
          <a:p>
            <a:pPr algn="ctr"/>
            <a:r>
              <a:rPr lang="en-US" dirty="0"/>
              <a:t>Introduction</a:t>
            </a:r>
          </a:p>
        </p:txBody>
      </p:sp>
      <p:sp>
        <p:nvSpPr>
          <p:cNvPr id="7" name="Content Placeholder 6">
            <a:extLst>
              <a:ext uri="{FF2B5EF4-FFF2-40B4-BE49-F238E27FC236}">
                <a16:creationId xmlns:a16="http://schemas.microsoft.com/office/drawing/2014/main" xmlns="" id="{764C57A4-946E-4629-920C-998390BBE27F}"/>
              </a:ext>
            </a:extLst>
          </p:cNvPr>
          <p:cNvSpPr>
            <a:spLocks noGrp="1"/>
          </p:cNvSpPr>
          <p:nvPr>
            <p:ph idx="1"/>
          </p:nvPr>
        </p:nvSpPr>
        <p:spPr>
          <a:xfrm>
            <a:off x="838200" y="2332355"/>
            <a:ext cx="10515600" cy="4160520"/>
          </a:xfrm>
        </p:spPr>
        <p:txBody>
          <a:bodyPr/>
          <a:lstStyle/>
          <a:p>
            <a:pPr marL="0" indent="0">
              <a:buNone/>
            </a:pPr>
            <a:r>
              <a:rPr lang="en-US" dirty="0"/>
              <a:t>The web application is created to allow clients to view and book packages and to track their date. Also if users would like to check for a certain hotel's availability within a time frame which the user chooses. Furthermore, The web application lets the support center operator deal with guests and users enquiries about the trips , packages and hotels reservations.</a:t>
            </a:r>
          </a:p>
        </p:txBody>
      </p:sp>
    </p:spTree>
    <p:extLst>
      <p:ext uri="{BB962C8B-B14F-4D97-AF65-F5344CB8AC3E}">
        <p14:creationId xmlns:p14="http://schemas.microsoft.com/office/powerpoint/2010/main" val="3443192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D77200-DF9D-42E6-BFD3-31816B127929}"/>
              </a:ext>
            </a:extLst>
          </p:cNvPr>
          <p:cNvSpPr>
            <a:spLocks noGrp="1"/>
          </p:cNvSpPr>
          <p:nvPr>
            <p:ph type="title"/>
          </p:nvPr>
        </p:nvSpPr>
        <p:spPr>
          <a:xfrm>
            <a:off x="838200" y="365126"/>
            <a:ext cx="10515600" cy="886626"/>
          </a:xfrm>
        </p:spPr>
        <p:txBody>
          <a:bodyPr/>
          <a:lstStyle/>
          <a:p>
            <a:pPr algn="ctr"/>
            <a:r>
              <a:rPr lang="en-US" dirty="0"/>
              <a:t>Frames (GUI)</a:t>
            </a:r>
          </a:p>
        </p:txBody>
      </p:sp>
      <p:pic>
        <p:nvPicPr>
          <p:cNvPr id="5" name="Content Placeholder 4">
            <a:extLst>
              <a:ext uri="{FF2B5EF4-FFF2-40B4-BE49-F238E27FC236}">
                <a16:creationId xmlns:a16="http://schemas.microsoft.com/office/drawing/2014/main" xmlns="" id="{B7F8B90A-8328-4548-8380-9456EBABE79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957677" y="1411549"/>
            <a:ext cx="6649507" cy="2769833"/>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80240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032E00-9D73-4725-A0F0-99C64EF9E8C8}"/>
              </a:ext>
            </a:extLst>
          </p:cNvPr>
          <p:cNvSpPr>
            <a:spLocks noGrp="1"/>
          </p:cNvSpPr>
          <p:nvPr>
            <p:ph type="title"/>
          </p:nvPr>
        </p:nvSpPr>
        <p:spPr>
          <a:xfrm>
            <a:off x="838200" y="365125"/>
            <a:ext cx="10515600" cy="753461"/>
          </a:xfrm>
        </p:spPr>
        <p:txBody>
          <a:bodyPr/>
          <a:lstStyle/>
          <a:p>
            <a:pPr algn="ctr"/>
            <a:r>
              <a:rPr lang="en-US" dirty="0"/>
              <a:t>Frames (GUI)</a:t>
            </a:r>
          </a:p>
        </p:txBody>
      </p:sp>
      <p:pic>
        <p:nvPicPr>
          <p:cNvPr id="5" name="Content Placeholder 4">
            <a:extLst>
              <a:ext uri="{FF2B5EF4-FFF2-40B4-BE49-F238E27FC236}">
                <a16:creationId xmlns:a16="http://schemas.microsoft.com/office/drawing/2014/main" xmlns="" id="{CF7CD57B-8804-48BB-B9C5-56898EB2E4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697" y="1824932"/>
            <a:ext cx="5856303" cy="4160837"/>
          </a:xfrm>
          <a:prstGeom prst="rect">
            <a:avLst/>
          </a:prstGeom>
          <a:ln w="228600" cap="sq" cmpd="thickThin">
            <a:solidFill>
              <a:srgbClr val="000000"/>
            </a:solidFill>
            <a:prstDash val="solid"/>
            <a:miter lim="800000"/>
          </a:ln>
          <a:effectLst>
            <a:innerShdw blurRad="76200">
              <a:srgbClr val="000000"/>
            </a:innerShdw>
          </a:effectLst>
        </p:spPr>
      </p:pic>
      <p:pic>
        <p:nvPicPr>
          <p:cNvPr id="7" name="Picture 6">
            <a:extLst>
              <a:ext uri="{FF2B5EF4-FFF2-40B4-BE49-F238E27FC236}">
                <a16:creationId xmlns:a16="http://schemas.microsoft.com/office/drawing/2014/main" xmlns="" id="{EBAB69A7-AC20-41D1-A70C-DFCB9968A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2599" y="1824932"/>
            <a:ext cx="5063579" cy="4160837"/>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8180731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9415F0-56D5-4586-B8B6-090DC1D5C8D7}"/>
              </a:ext>
            </a:extLst>
          </p:cNvPr>
          <p:cNvSpPr>
            <a:spLocks noGrp="1"/>
          </p:cNvSpPr>
          <p:nvPr>
            <p:ph type="title"/>
          </p:nvPr>
        </p:nvSpPr>
        <p:spPr>
          <a:xfrm>
            <a:off x="838200" y="365125"/>
            <a:ext cx="10515600" cy="806727"/>
          </a:xfrm>
        </p:spPr>
        <p:txBody>
          <a:bodyPr/>
          <a:lstStyle/>
          <a:p>
            <a:pPr algn="ctr"/>
            <a:r>
              <a:rPr lang="en-US" dirty="0"/>
              <a:t>Frames (GUI)</a:t>
            </a:r>
          </a:p>
        </p:txBody>
      </p:sp>
      <p:pic>
        <p:nvPicPr>
          <p:cNvPr id="5" name="Content Placeholder 4">
            <a:extLst>
              <a:ext uri="{FF2B5EF4-FFF2-40B4-BE49-F238E27FC236}">
                <a16:creationId xmlns:a16="http://schemas.microsoft.com/office/drawing/2014/main" xmlns="" id="{00A5A466-12AC-4095-BED1-3DDED95C38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97789" y="1256761"/>
            <a:ext cx="7996422" cy="3199829"/>
          </a:xfrm>
        </p:spPr>
      </p:pic>
    </p:spTree>
    <p:extLst>
      <p:ext uri="{BB962C8B-B14F-4D97-AF65-F5344CB8AC3E}">
        <p14:creationId xmlns:p14="http://schemas.microsoft.com/office/powerpoint/2010/main" val="17395963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C8EA82-D659-4E99-8452-80A33CADC106}"/>
              </a:ext>
            </a:extLst>
          </p:cNvPr>
          <p:cNvSpPr>
            <a:spLocks noGrp="1"/>
          </p:cNvSpPr>
          <p:nvPr>
            <p:ph type="title"/>
          </p:nvPr>
        </p:nvSpPr>
        <p:spPr>
          <a:xfrm>
            <a:off x="838200" y="365126"/>
            <a:ext cx="10515600" cy="833360"/>
          </a:xfrm>
        </p:spPr>
        <p:txBody>
          <a:bodyPr/>
          <a:lstStyle/>
          <a:p>
            <a:pPr algn="ctr"/>
            <a:r>
              <a:rPr lang="en-US" dirty="0"/>
              <a:t>Frames (GUI)</a:t>
            </a:r>
          </a:p>
        </p:txBody>
      </p:sp>
      <p:pic>
        <p:nvPicPr>
          <p:cNvPr id="5" name="Content Placeholder 4">
            <a:extLst>
              <a:ext uri="{FF2B5EF4-FFF2-40B4-BE49-F238E27FC236}">
                <a16:creationId xmlns:a16="http://schemas.microsoft.com/office/drawing/2014/main" xmlns="" id="{D25B7634-CAFB-4C0F-806F-4C13231A31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8548" y="1811046"/>
            <a:ext cx="5438672" cy="3872883"/>
          </a:xfrm>
          <a:prstGeom prst="rect">
            <a:avLst/>
          </a:prstGeom>
          <a:ln w="228600" cap="sq" cmpd="thickThin">
            <a:solidFill>
              <a:srgbClr val="000000"/>
            </a:solidFill>
            <a:prstDash val="solid"/>
            <a:miter lim="800000"/>
          </a:ln>
          <a:effectLst>
            <a:innerShdw blurRad="76200">
              <a:srgbClr val="000000"/>
            </a:innerShdw>
          </a:effectLst>
        </p:spPr>
      </p:pic>
      <p:pic>
        <p:nvPicPr>
          <p:cNvPr id="7" name="Picture 6">
            <a:extLst>
              <a:ext uri="{FF2B5EF4-FFF2-40B4-BE49-F238E27FC236}">
                <a16:creationId xmlns:a16="http://schemas.microsoft.com/office/drawing/2014/main" xmlns="" id="{50CE5134-6160-4448-A9E3-7D826C0A26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4782" y="1811046"/>
            <a:ext cx="5274663" cy="3872883"/>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6193543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6AF5C46-8AE1-4D6D-B867-77719ED10F09}"/>
              </a:ext>
            </a:extLst>
          </p:cNvPr>
          <p:cNvSpPr>
            <a:spLocks noGrp="1"/>
          </p:cNvSpPr>
          <p:nvPr>
            <p:ph type="title"/>
          </p:nvPr>
        </p:nvSpPr>
        <p:spPr>
          <a:xfrm>
            <a:off x="838200" y="365126"/>
            <a:ext cx="10515600" cy="797850"/>
          </a:xfrm>
        </p:spPr>
        <p:txBody>
          <a:bodyPr/>
          <a:lstStyle/>
          <a:p>
            <a:pPr algn="ctr"/>
            <a:r>
              <a:rPr lang="en-US" dirty="0"/>
              <a:t>Frames (GUI)</a:t>
            </a:r>
          </a:p>
        </p:txBody>
      </p:sp>
      <p:pic>
        <p:nvPicPr>
          <p:cNvPr id="5" name="Content Placeholder 4">
            <a:extLst>
              <a:ext uri="{FF2B5EF4-FFF2-40B4-BE49-F238E27FC236}">
                <a16:creationId xmlns:a16="http://schemas.microsoft.com/office/drawing/2014/main" xmlns="" id="{2F72CB9D-FB2B-4732-8B98-B16C568BC1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6561" y="1690688"/>
            <a:ext cx="5873319" cy="4160837"/>
          </a:xfrm>
          <a:prstGeom prst="rect">
            <a:avLst/>
          </a:prstGeom>
          <a:ln w="228600" cap="sq" cmpd="thickThin">
            <a:solidFill>
              <a:srgbClr val="000000"/>
            </a:solidFill>
            <a:prstDash val="solid"/>
            <a:miter lim="800000"/>
          </a:ln>
          <a:effectLst>
            <a:innerShdw blurRad="76200">
              <a:srgbClr val="000000"/>
            </a:innerShdw>
          </a:effectLst>
        </p:spPr>
      </p:pic>
      <p:pic>
        <p:nvPicPr>
          <p:cNvPr id="7" name="Picture 6">
            <a:extLst>
              <a:ext uri="{FF2B5EF4-FFF2-40B4-BE49-F238E27FC236}">
                <a16:creationId xmlns:a16="http://schemas.microsoft.com/office/drawing/2014/main" xmlns="" id="{BF115DAC-F7B2-49BD-BF1B-84C89252C3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439" y="1690688"/>
            <a:ext cx="4975728" cy="4160837"/>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6308500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5823350-C5FF-4504-98D8-3C65E0047CD2}"/>
              </a:ext>
            </a:extLst>
          </p:cNvPr>
          <p:cNvSpPr>
            <a:spLocks noGrp="1"/>
          </p:cNvSpPr>
          <p:nvPr>
            <p:ph type="title"/>
          </p:nvPr>
        </p:nvSpPr>
        <p:spPr>
          <a:xfrm>
            <a:off x="877956" y="0"/>
            <a:ext cx="10515600" cy="1325563"/>
          </a:xfrm>
        </p:spPr>
        <p:txBody>
          <a:bodyPr/>
          <a:lstStyle/>
          <a:p>
            <a:pPr algn="ctr"/>
            <a:r>
              <a:rPr lang="en-US" dirty="0"/>
              <a:t>Frames (GUI)</a:t>
            </a:r>
          </a:p>
        </p:txBody>
      </p:sp>
      <p:pic>
        <p:nvPicPr>
          <p:cNvPr id="5" name="Content Placeholder 4">
            <a:extLst>
              <a:ext uri="{FF2B5EF4-FFF2-40B4-BE49-F238E27FC236}">
                <a16:creationId xmlns:a16="http://schemas.microsoft.com/office/drawing/2014/main" xmlns="" id="{FEBE1D1F-860D-4B6A-9C9E-89F3F3E765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1449" y="1328862"/>
            <a:ext cx="2823099" cy="5194198"/>
          </a:xfrm>
          <a:prstGeom prst="rect">
            <a:avLst/>
          </a:prstGeom>
          <a:ln w="228600" cap="sq" cmpd="thickThin">
            <a:solidFill>
              <a:srgbClr val="000000"/>
            </a:solidFill>
            <a:prstDash val="solid"/>
            <a:miter lim="800000"/>
          </a:ln>
          <a:effectLst>
            <a:innerShdw blurRad="76200">
              <a:srgbClr val="000000"/>
            </a:innerShdw>
          </a:effectLst>
        </p:spPr>
      </p:pic>
      <p:pic>
        <p:nvPicPr>
          <p:cNvPr id="7" name="Picture 6">
            <a:extLst>
              <a:ext uri="{FF2B5EF4-FFF2-40B4-BE49-F238E27FC236}">
                <a16:creationId xmlns:a16="http://schemas.microsoft.com/office/drawing/2014/main" xmlns="" id="{21310C57-9140-4D94-8046-4F7014BCCB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2007" y="1305009"/>
            <a:ext cx="3059030" cy="5167354"/>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324824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7A5DDE3-9860-4CD8-B94F-7BB7101E8B82}"/>
              </a:ext>
            </a:extLst>
          </p:cNvPr>
          <p:cNvSpPr>
            <a:spLocks noGrp="1"/>
          </p:cNvSpPr>
          <p:nvPr>
            <p:ph idx="1"/>
          </p:nvPr>
        </p:nvSpPr>
        <p:spPr/>
        <p:txBody>
          <a:bodyPr>
            <a:normAutofit/>
          </a:bodyPr>
          <a:lstStyle/>
          <a:p>
            <a:pPr marL="0" indent="0" algn="ctr">
              <a:buNone/>
            </a:pPr>
            <a:r>
              <a:rPr lang="en-US" sz="7200" b="1" dirty="0">
                <a:effectLst>
                  <a:outerShdw blurRad="38100" dist="38100" dir="2700000" algn="tl">
                    <a:srgbClr val="000000">
                      <a:alpha val="43137"/>
                    </a:srgbClr>
                  </a:outerShdw>
                </a:effectLst>
                <a:latin typeface="+mj-lt"/>
              </a:rPr>
              <a:t>THANK YOU</a:t>
            </a:r>
          </a:p>
          <a:p>
            <a:pPr marL="0" indent="0" algn="ctr">
              <a:buNone/>
            </a:pPr>
            <a:r>
              <a:rPr lang="en-US" sz="7200" b="1" dirty="0">
                <a:effectLst>
                  <a:outerShdw blurRad="38100" dist="38100" dir="2700000" algn="tl">
                    <a:srgbClr val="000000">
                      <a:alpha val="43137"/>
                    </a:srgbClr>
                  </a:outerShdw>
                </a:effectLst>
                <a:latin typeface="+mj-lt"/>
              </a:rPr>
              <a:t>ANY MORE QUESTION ?</a:t>
            </a:r>
          </a:p>
        </p:txBody>
      </p:sp>
    </p:spTree>
    <p:extLst>
      <p:ext uri="{BB962C8B-B14F-4D97-AF65-F5344CB8AC3E}">
        <p14:creationId xmlns:p14="http://schemas.microsoft.com/office/powerpoint/2010/main" val="2906944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2E609B-969A-4E18-A488-1A3F990C2888}"/>
              </a:ext>
            </a:extLst>
          </p:cNvPr>
          <p:cNvSpPr>
            <a:spLocks noGrp="1"/>
          </p:cNvSpPr>
          <p:nvPr>
            <p:ph type="title"/>
          </p:nvPr>
        </p:nvSpPr>
        <p:spPr/>
        <p:txBody>
          <a:bodyPr/>
          <a:lstStyle/>
          <a:p>
            <a:pPr algn="ctr"/>
            <a:r>
              <a:rPr lang="en-US" dirty="0"/>
              <a:t>Objectives</a:t>
            </a:r>
          </a:p>
        </p:txBody>
      </p:sp>
      <p:sp>
        <p:nvSpPr>
          <p:cNvPr id="3" name="Content Placeholder 2">
            <a:extLst>
              <a:ext uri="{FF2B5EF4-FFF2-40B4-BE49-F238E27FC236}">
                <a16:creationId xmlns:a16="http://schemas.microsoft.com/office/drawing/2014/main" xmlns="" id="{92B2769A-8489-4ABD-93A0-CEEFC8E20C20}"/>
              </a:ext>
            </a:extLst>
          </p:cNvPr>
          <p:cNvSpPr>
            <a:spLocks noGrp="1"/>
          </p:cNvSpPr>
          <p:nvPr>
            <p:ph idx="1"/>
          </p:nvPr>
        </p:nvSpPr>
        <p:spPr/>
        <p:txBody>
          <a:bodyPr/>
          <a:lstStyle/>
          <a:p>
            <a:r>
              <a:rPr lang="en-US" dirty="0"/>
              <a:t>Guests/Users successfully book desired packages/hotels and track it's progress remotely, And being able to submit queries/comments on the reserved package/hotel.</a:t>
            </a:r>
          </a:p>
          <a:p>
            <a:r>
              <a:rPr lang="en-US" dirty="0"/>
              <a:t>Admin can manage the website’s content by adding, removing or editing hotels and packages and such.</a:t>
            </a:r>
          </a:p>
          <a:p>
            <a:r>
              <a:rPr lang="en-US" dirty="0"/>
              <a:t>Support Center Operator can reply to customer’s inquiries and is responsible for sending the latest news.</a:t>
            </a:r>
          </a:p>
        </p:txBody>
      </p:sp>
    </p:spTree>
    <p:extLst>
      <p:ext uri="{BB962C8B-B14F-4D97-AF65-F5344CB8AC3E}">
        <p14:creationId xmlns:p14="http://schemas.microsoft.com/office/powerpoint/2010/main" val="4151005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962FB6-E333-4E85-A1CF-94F53DDD3068}"/>
              </a:ext>
            </a:extLst>
          </p:cNvPr>
          <p:cNvSpPr>
            <a:spLocks noGrp="1"/>
          </p:cNvSpPr>
          <p:nvPr>
            <p:ph type="title"/>
          </p:nvPr>
        </p:nvSpPr>
        <p:spPr/>
        <p:txBody>
          <a:bodyPr/>
          <a:lstStyle/>
          <a:p>
            <a:pPr algn="ctr"/>
            <a:r>
              <a:rPr lang="en-US" dirty="0"/>
              <a:t>User problem statement</a:t>
            </a:r>
          </a:p>
        </p:txBody>
      </p:sp>
      <p:sp>
        <p:nvSpPr>
          <p:cNvPr id="3" name="Content Placeholder 2">
            <a:extLst>
              <a:ext uri="{FF2B5EF4-FFF2-40B4-BE49-F238E27FC236}">
                <a16:creationId xmlns:a16="http://schemas.microsoft.com/office/drawing/2014/main" xmlns="" id="{29D5B81A-A379-4614-9F48-B433F4AF3D13}"/>
              </a:ext>
            </a:extLst>
          </p:cNvPr>
          <p:cNvSpPr>
            <a:spLocks noGrp="1"/>
          </p:cNvSpPr>
          <p:nvPr>
            <p:ph idx="1"/>
          </p:nvPr>
        </p:nvSpPr>
        <p:spPr/>
        <p:txBody>
          <a:bodyPr/>
          <a:lstStyle/>
          <a:p>
            <a:pPr marL="0" indent="0">
              <a:buNone/>
            </a:pPr>
            <a:r>
              <a:rPr lang="en-US" dirty="0"/>
              <a:t>Being able to correctly reserve the desired package/hotel without risking conflict or loss of data due to it being stored on paper forms, And being able to reserve without being present at the reservation office.</a:t>
            </a:r>
          </a:p>
        </p:txBody>
      </p:sp>
    </p:spTree>
    <p:extLst>
      <p:ext uri="{BB962C8B-B14F-4D97-AF65-F5344CB8AC3E}">
        <p14:creationId xmlns:p14="http://schemas.microsoft.com/office/powerpoint/2010/main" val="3483051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950012-21B2-45E0-A39B-9BD788BC473F}"/>
              </a:ext>
            </a:extLst>
          </p:cNvPr>
          <p:cNvSpPr>
            <a:spLocks noGrp="1"/>
          </p:cNvSpPr>
          <p:nvPr>
            <p:ph type="title"/>
          </p:nvPr>
        </p:nvSpPr>
        <p:spPr/>
        <p:txBody>
          <a:bodyPr/>
          <a:lstStyle/>
          <a:p>
            <a:pPr algn="ctr"/>
            <a:r>
              <a:rPr lang="en-US" dirty="0"/>
              <a:t>General constraints </a:t>
            </a:r>
          </a:p>
        </p:txBody>
      </p:sp>
      <p:sp>
        <p:nvSpPr>
          <p:cNvPr id="3" name="Content Placeholder 2">
            <a:extLst>
              <a:ext uri="{FF2B5EF4-FFF2-40B4-BE49-F238E27FC236}">
                <a16:creationId xmlns:a16="http://schemas.microsoft.com/office/drawing/2014/main" xmlns="" id="{8EF02898-C387-408D-B4C3-F2A7F9EC8689}"/>
              </a:ext>
            </a:extLst>
          </p:cNvPr>
          <p:cNvSpPr>
            <a:spLocks noGrp="1"/>
          </p:cNvSpPr>
          <p:nvPr>
            <p:ph idx="1"/>
          </p:nvPr>
        </p:nvSpPr>
        <p:spPr/>
        <p:txBody>
          <a:bodyPr/>
          <a:lstStyle/>
          <a:p>
            <a:r>
              <a:rPr lang="en-US" dirty="0"/>
              <a:t>A user should have a reliable internet connection .</a:t>
            </a:r>
          </a:p>
          <a:p>
            <a:r>
              <a:rPr lang="en-US" dirty="0"/>
              <a:t>A user should have a bank account with sufficient credit to book the package/hotel. </a:t>
            </a:r>
          </a:p>
          <a:p>
            <a:r>
              <a:rPr lang="en-US" dirty="0"/>
              <a:t>An admin should be aware of the business context .</a:t>
            </a:r>
          </a:p>
          <a:p>
            <a:r>
              <a:rPr lang="en-US" dirty="0"/>
              <a:t>The support center operator should reply to every enquiry requested by clients .</a:t>
            </a:r>
          </a:p>
        </p:txBody>
      </p:sp>
    </p:spTree>
    <p:extLst>
      <p:ext uri="{BB962C8B-B14F-4D97-AF65-F5344CB8AC3E}">
        <p14:creationId xmlns:p14="http://schemas.microsoft.com/office/powerpoint/2010/main" val="4042526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A98552-8E57-4D2C-9D1E-1074C0AE3C50}"/>
              </a:ext>
            </a:extLst>
          </p:cNvPr>
          <p:cNvSpPr>
            <a:spLocks noGrp="1"/>
          </p:cNvSpPr>
          <p:nvPr>
            <p:ph type="title"/>
          </p:nvPr>
        </p:nvSpPr>
        <p:spPr/>
        <p:txBody>
          <a:bodyPr/>
          <a:lstStyle/>
          <a:p>
            <a:pPr algn="ctr"/>
            <a:r>
              <a:rPr lang="en-US" dirty="0"/>
              <a:t>Functional Requirements</a:t>
            </a:r>
          </a:p>
        </p:txBody>
      </p:sp>
      <p:pic>
        <p:nvPicPr>
          <p:cNvPr id="5" name="Content Placeholder 4">
            <a:extLst>
              <a:ext uri="{FF2B5EF4-FFF2-40B4-BE49-F238E27FC236}">
                <a16:creationId xmlns:a16="http://schemas.microsoft.com/office/drawing/2014/main" xmlns="" id="{D75EBC78-5F76-4DDB-ACB8-F04934CE02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0863" y="1993691"/>
            <a:ext cx="2438400" cy="2438400"/>
          </a:xfrm>
        </p:spPr>
      </p:pic>
      <p:pic>
        <p:nvPicPr>
          <p:cNvPr id="7" name="Picture 6">
            <a:extLst>
              <a:ext uri="{FF2B5EF4-FFF2-40B4-BE49-F238E27FC236}">
                <a16:creationId xmlns:a16="http://schemas.microsoft.com/office/drawing/2014/main" xmlns="" id="{FFFE641C-D313-45E5-98EE-03E387EC49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1721" y="2152675"/>
            <a:ext cx="2279416" cy="2279416"/>
          </a:xfrm>
          <a:prstGeom prst="rect">
            <a:avLst/>
          </a:prstGeom>
        </p:spPr>
      </p:pic>
      <p:pic>
        <p:nvPicPr>
          <p:cNvPr id="9" name="Picture 8">
            <a:extLst>
              <a:ext uri="{FF2B5EF4-FFF2-40B4-BE49-F238E27FC236}">
                <a16:creationId xmlns:a16="http://schemas.microsoft.com/office/drawing/2014/main" xmlns="" id="{6573872E-183F-4A87-9459-E4D2688854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3122" y="1756010"/>
            <a:ext cx="2913762" cy="2913762"/>
          </a:xfrm>
          <a:prstGeom prst="rect">
            <a:avLst/>
          </a:prstGeom>
        </p:spPr>
      </p:pic>
      <p:sp>
        <p:nvSpPr>
          <p:cNvPr id="10" name="TextBox 9">
            <a:extLst>
              <a:ext uri="{FF2B5EF4-FFF2-40B4-BE49-F238E27FC236}">
                <a16:creationId xmlns:a16="http://schemas.microsoft.com/office/drawing/2014/main" xmlns="" id="{66D1DD27-FA40-4B43-9C9A-37CDAEC00405}"/>
              </a:ext>
            </a:extLst>
          </p:cNvPr>
          <p:cNvSpPr txBox="1"/>
          <p:nvPr/>
        </p:nvSpPr>
        <p:spPr>
          <a:xfrm>
            <a:off x="119636" y="4432091"/>
            <a:ext cx="3551068" cy="2308324"/>
          </a:xfrm>
          <a:prstGeom prst="rect">
            <a:avLst/>
          </a:prstGeom>
          <a:noFill/>
        </p:spPr>
        <p:txBody>
          <a:bodyPr wrap="square" rtlCol="0">
            <a:spAutoFit/>
          </a:bodyPr>
          <a:lstStyle/>
          <a:p>
            <a:pPr marL="285750" indent="-285750">
              <a:buFont typeface="Arial" panose="020B0604020202020204" pitchFamily="34" charset="0"/>
              <a:buChar char="•"/>
            </a:pPr>
            <a:r>
              <a:rPr lang="en-US" dirty="0"/>
              <a:t>Admin can edit , add and remove hotels/packages.</a:t>
            </a:r>
          </a:p>
          <a:p>
            <a:pPr marL="285750" indent="-285750">
              <a:buFont typeface="Arial" panose="020B0604020202020204" pitchFamily="34" charset="0"/>
              <a:buChar char="•"/>
            </a:pPr>
            <a:r>
              <a:rPr lang="en-US" dirty="0"/>
              <a:t>Admin can add new articles to the website’s blog.</a:t>
            </a:r>
          </a:p>
          <a:p>
            <a:pPr marL="285750" indent="-285750">
              <a:buFont typeface="Arial" panose="020B0604020202020204" pitchFamily="34" charset="0"/>
              <a:buChar char="•"/>
            </a:pPr>
            <a:r>
              <a:rPr lang="en-US" dirty="0"/>
              <a:t>Admin can modify image gallery in hotels, packages and main page.</a:t>
            </a:r>
          </a:p>
        </p:txBody>
      </p:sp>
      <p:sp>
        <p:nvSpPr>
          <p:cNvPr id="11" name="TextBox 10">
            <a:extLst>
              <a:ext uri="{FF2B5EF4-FFF2-40B4-BE49-F238E27FC236}">
                <a16:creationId xmlns:a16="http://schemas.microsoft.com/office/drawing/2014/main" xmlns="" id="{3827F133-A8F2-49E5-AA16-08FD0FF972E5}"/>
              </a:ext>
            </a:extLst>
          </p:cNvPr>
          <p:cNvSpPr txBox="1"/>
          <p:nvPr/>
        </p:nvSpPr>
        <p:spPr>
          <a:xfrm>
            <a:off x="4201931" y="4432091"/>
            <a:ext cx="3477253" cy="2308324"/>
          </a:xfrm>
          <a:prstGeom prst="rect">
            <a:avLst/>
          </a:prstGeom>
          <a:noFill/>
        </p:spPr>
        <p:txBody>
          <a:bodyPr wrap="square" rtlCol="0">
            <a:spAutoFit/>
          </a:bodyPr>
          <a:lstStyle/>
          <a:p>
            <a:pPr marL="285750" indent="-285750">
              <a:buFont typeface="Arial" panose="020B0604020202020204" pitchFamily="34" charset="0"/>
              <a:buChar char="•"/>
            </a:pPr>
            <a:r>
              <a:rPr lang="en-US" dirty="0"/>
              <a:t>Guest/User can register to have an account on the website to gain access to it’s features.</a:t>
            </a:r>
          </a:p>
          <a:p>
            <a:pPr marL="285750" indent="-285750">
              <a:buFont typeface="Arial" panose="020B0604020202020204" pitchFamily="34" charset="0"/>
              <a:buChar char="•"/>
            </a:pPr>
            <a:r>
              <a:rPr lang="en-US" dirty="0"/>
              <a:t>Users can track their reservation’s status.</a:t>
            </a:r>
          </a:p>
          <a:p>
            <a:pPr marL="285750" indent="-285750">
              <a:buFont typeface="Arial" panose="020B0604020202020204" pitchFamily="34" charset="0"/>
              <a:buChar char="•"/>
            </a:pPr>
            <a:r>
              <a:rPr lang="en-US" dirty="0"/>
              <a:t>Users can send inquiries regarding reservations.</a:t>
            </a:r>
          </a:p>
        </p:txBody>
      </p:sp>
      <p:sp>
        <p:nvSpPr>
          <p:cNvPr id="12" name="TextBox 11">
            <a:extLst>
              <a:ext uri="{FF2B5EF4-FFF2-40B4-BE49-F238E27FC236}">
                <a16:creationId xmlns:a16="http://schemas.microsoft.com/office/drawing/2014/main" xmlns="" id="{B098AFD1-7515-42BC-B0EE-5C89020E84B2}"/>
              </a:ext>
            </a:extLst>
          </p:cNvPr>
          <p:cNvSpPr txBox="1"/>
          <p:nvPr/>
        </p:nvSpPr>
        <p:spPr>
          <a:xfrm>
            <a:off x="8593584" y="4545367"/>
            <a:ext cx="3477253" cy="1754326"/>
          </a:xfrm>
          <a:prstGeom prst="rect">
            <a:avLst/>
          </a:prstGeom>
          <a:noFill/>
        </p:spPr>
        <p:txBody>
          <a:bodyPr wrap="square" rtlCol="0">
            <a:spAutoFit/>
          </a:bodyPr>
          <a:lstStyle/>
          <a:p>
            <a:pPr marL="285750" indent="-285750">
              <a:buFont typeface="Arial" panose="020B0604020202020204" pitchFamily="34" charset="0"/>
              <a:buChar char="•"/>
            </a:pPr>
            <a:r>
              <a:rPr lang="en-US" dirty="0"/>
              <a:t>Support operator can respond to inquiries regarding reservations.</a:t>
            </a:r>
          </a:p>
          <a:p>
            <a:pPr marL="285750" indent="-285750">
              <a:buFont typeface="Arial" panose="020B0604020202020204" pitchFamily="34" charset="0"/>
              <a:buChar char="•"/>
            </a:pPr>
            <a:r>
              <a:rPr lang="en-US" dirty="0"/>
              <a:t>Support operator can send the latest news to the registered users.</a:t>
            </a:r>
          </a:p>
        </p:txBody>
      </p:sp>
    </p:spTree>
    <p:extLst>
      <p:ext uri="{BB962C8B-B14F-4D97-AF65-F5344CB8AC3E}">
        <p14:creationId xmlns:p14="http://schemas.microsoft.com/office/powerpoint/2010/main" val="1551709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FCE861-112D-41DB-A875-C2861C252284}"/>
              </a:ext>
            </a:extLst>
          </p:cNvPr>
          <p:cNvSpPr>
            <a:spLocks noGrp="1"/>
          </p:cNvSpPr>
          <p:nvPr>
            <p:ph type="title"/>
          </p:nvPr>
        </p:nvSpPr>
        <p:spPr/>
        <p:txBody>
          <a:bodyPr/>
          <a:lstStyle/>
          <a:p>
            <a:pPr algn="ctr"/>
            <a:r>
              <a:rPr lang="en-US" dirty="0"/>
              <a:t>Non-functional requirements</a:t>
            </a:r>
          </a:p>
        </p:txBody>
      </p:sp>
      <p:pic>
        <p:nvPicPr>
          <p:cNvPr id="5" name="Content Placeholder 4">
            <a:extLst>
              <a:ext uri="{FF2B5EF4-FFF2-40B4-BE49-F238E27FC236}">
                <a16:creationId xmlns:a16="http://schemas.microsoft.com/office/drawing/2014/main" xmlns="" id="{1B774DC6-CAC6-4ED0-8898-DEFC0038319E}"/>
              </a:ext>
            </a:extLst>
          </p:cNvPr>
          <p:cNvPicPr>
            <a:picLocks noGrp="1" noChangeAspect="1"/>
          </p:cNvPicPr>
          <p:nvPr>
            <p:ph idx="1"/>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775025" y="1936823"/>
            <a:ext cx="2280282" cy="2280282"/>
          </a:xfrm>
        </p:spPr>
      </p:pic>
      <p:pic>
        <p:nvPicPr>
          <p:cNvPr id="7" name="Picture 6">
            <a:extLst>
              <a:ext uri="{FF2B5EF4-FFF2-40B4-BE49-F238E27FC236}">
                <a16:creationId xmlns:a16="http://schemas.microsoft.com/office/drawing/2014/main" xmlns="" id="{D5B8A695-9A6F-4788-BDEA-1D3EFDE5EE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1751" y="1413869"/>
            <a:ext cx="2351248" cy="2656911"/>
          </a:xfrm>
          <a:prstGeom prst="rect">
            <a:avLst/>
          </a:prstGeom>
        </p:spPr>
      </p:pic>
      <p:pic>
        <p:nvPicPr>
          <p:cNvPr id="9" name="Picture 8">
            <a:extLst>
              <a:ext uri="{FF2B5EF4-FFF2-40B4-BE49-F238E27FC236}">
                <a16:creationId xmlns:a16="http://schemas.microsoft.com/office/drawing/2014/main" xmlns="" id="{1B830380-D838-4FF2-B345-E1E43377E1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4787" y="1571346"/>
            <a:ext cx="2804603" cy="2804603"/>
          </a:xfrm>
          <a:prstGeom prst="rect">
            <a:avLst/>
          </a:prstGeom>
        </p:spPr>
      </p:pic>
      <p:pic>
        <p:nvPicPr>
          <p:cNvPr id="11" name="Graphic 10">
            <a:extLst>
              <a:ext uri="{FF2B5EF4-FFF2-40B4-BE49-F238E27FC236}">
                <a16:creationId xmlns:a16="http://schemas.microsoft.com/office/drawing/2014/main" xmlns="" id="{CC88B9F1-AD67-4A28-B78A-367747F269D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9587668" y="1861520"/>
            <a:ext cx="2284735" cy="2280281"/>
          </a:xfrm>
          <a:prstGeom prst="rect">
            <a:avLst/>
          </a:prstGeom>
        </p:spPr>
      </p:pic>
      <p:sp>
        <p:nvSpPr>
          <p:cNvPr id="12" name="TextBox 11">
            <a:extLst>
              <a:ext uri="{FF2B5EF4-FFF2-40B4-BE49-F238E27FC236}">
                <a16:creationId xmlns:a16="http://schemas.microsoft.com/office/drawing/2014/main" xmlns="" id="{784BD928-E84E-4ED4-9309-A7DCA3AC7064}"/>
              </a:ext>
            </a:extLst>
          </p:cNvPr>
          <p:cNvSpPr txBox="1"/>
          <p:nvPr/>
        </p:nvSpPr>
        <p:spPr>
          <a:xfrm>
            <a:off x="816935" y="4624664"/>
            <a:ext cx="2308194" cy="1815882"/>
          </a:xfrm>
          <a:prstGeom prst="rect">
            <a:avLst/>
          </a:prstGeom>
          <a:noFill/>
        </p:spPr>
        <p:txBody>
          <a:bodyPr wrap="square" rtlCol="0">
            <a:spAutoFit/>
          </a:bodyPr>
          <a:lstStyle/>
          <a:p>
            <a:r>
              <a:rPr lang="en-US" sz="1600" dirty="0"/>
              <a:t>The system will be secured by encrypting the username , password and the bank account of the client.</a:t>
            </a:r>
          </a:p>
        </p:txBody>
      </p:sp>
      <p:sp>
        <p:nvSpPr>
          <p:cNvPr id="13" name="TextBox 12">
            <a:extLst>
              <a:ext uri="{FF2B5EF4-FFF2-40B4-BE49-F238E27FC236}">
                <a16:creationId xmlns:a16="http://schemas.microsoft.com/office/drawing/2014/main" xmlns="" id="{1E7C6C5E-30BE-4E10-9BC1-4C982B841DEA}"/>
              </a:ext>
            </a:extLst>
          </p:cNvPr>
          <p:cNvSpPr txBox="1"/>
          <p:nvPr/>
        </p:nvSpPr>
        <p:spPr>
          <a:xfrm>
            <a:off x="3713445" y="4641817"/>
            <a:ext cx="2351248" cy="1815882"/>
          </a:xfrm>
          <a:prstGeom prst="rect">
            <a:avLst/>
          </a:prstGeom>
          <a:noFill/>
        </p:spPr>
        <p:txBody>
          <a:bodyPr wrap="square" rtlCol="0">
            <a:spAutoFit/>
          </a:bodyPr>
          <a:lstStyle/>
          <a:p>
            <a:r>
              <a:rPr lang="en-US" sz="1600" dirty="0"/>
              <a:t>The application shall work on:</a:t>
            </a:r>
          </a:p>
          <a:p>
            <a:pPr marL="285750" indent="-285750">
              <a:buFont typeface="Arial" panose="020B0604020202020204" pitchFamily="34" charset="0"/>
              <a:buChar char="•"/>
            </a:pPr>
            <a:r>
              <a:rPr lang="en-US" sz="1600" dirty="0" err="1"/>
              <a:t>FireFox</a:t>
            </a:r>
            <a:endParaRPr lang="en-US" sz="1600" dirty="0"/>
          </a:p>
          <a:p>
            <a:pPr marL="285750" indent="-285750">
              <a:buFont typeface="Arial" panose="020B0604020202020204" pitchFamily="34" charset="0"/>
              <a:buChar char="•"/>
            </a:pPr>
            <a:r>
              <a:rPr lang="en-US" sz="1600" dirty="0"/>
              <a:t>Google Chrome</a:t>
            </a:r>
          </a:p>
          <a:p>
            <a:pPr marL="285750" indent="-285750">
              <a:buFont typeface="Arial" panose="020B0604020202020204" pitchFamily="34" charset="0"/>
              <a:buChar char="•"/>
            </a:pPr>
            <a:r>
              <a:rPr lang="en-US" sz="1600" dirty="0"/>
              <a:t>Opera</a:t>
            </a:r>
          </a:p>
          <a:p>
            <a:pPr marL="285750" indent="-285750">
              <a:buFont typeface="Arial" panose="020B0604020202020204" pitchFamily="34" charset="0"/>
              <a:buChar char="•"/>
            </a:pPr>
            <a:r>
              <a:rPr lang="en-US" sz="1600" dirty="0"/>
              <a:t>Internet Explorer</a:t>
            </a:r>
          </a:p>
          <a:p>
            <a:pPr marL="285750" indent="-285750">
              <a:buFont typeface="Arial" panose="020B0604020202020204" pitchFamily="34" charset="0"/>
              <a:buChar char="•"/>
            </a:pPr>
            <a:r>
              <a:rPr lang="en-US" sz="1600" dirty="0"/>
              <a:t>Safari</a:t>
            </a:r>
          </a:p>
        </p:txBody>
      </p:sp>
      <p:sp>
        <p:nvSpPr>
          <p:cNvPr id="15" name="TextBox 14">
            <a:extLst>
              <a:ext uri="{FF2B5EF4-FFF2-40B4-BE49-F238E27FC236}">
                <a16:creationId xmlns:a16="http://schemas.microsoft.com/office/drawing/2014/main" xmlns="" id="{20BA8707-66CA-4E69-9670-874172F90249}"/>
              </a:ext>
            </a:extLst>
          </p:cNvPr>
          <p:cNvSpPr txBox="1"/>
          <p:nvPr/>
        </p:nvSpPr>
        <p:spPr>
          <a:xfrm>
            <a:off x="510163" y="4162999"/>
            <a:ext cx="2234960" cy="461665"/>
          </a:xfrm>
          <a:prstGeom prst="rect">
            <a:avLst/>
          </a:prstGeom>
          <a:noFill/>
        </p:spPr>
        <p:txBody>
          <a:bodyPr wrap="square" rtlCol="0">
            <a:spAutoFit/>
          </a:bodyPr>
          <a:lstStyle/>
          <a:p>
            <a:pPr algn="ctr"/>
            <a:r>
              <a:rPr lang="en-US" sz="2400" dirty="0"/>
              <a:t>Security</a:t>
            </a:r>
          </a:p>
        </p:txBody>
      </p:sp>
      <p:sp>
        <p:nvSpPr>
          <p:cNvPr id="16" name="TextBox 15">
            <a:extLst>
              <a:ext uri="{FF2B5EF4-FFF2-40B4-BE49-F238E27FC236}">
                <a16:creationId xmlns:a16="http://schemas.microsoft.com/office/drawing/2014/main" xmlns="" id="{C189B230-1B9C-44BD-A826-044989E00D3F}"/>
              </a:ext>
            </a:extLst>
          </p:cNvPr>
          <p:cNvSpPr txBox="1"/>
          <p:nvPr/>
        </p:nvSpPr>
        <p:spPr>
          <a:xfrm>
            <a:off x="3541751" y="4162999"/>
            <a:ext cx="2351248" cy="461665"/>
          </a:xfrm>
          <a:prstGeom prst="rect">
            <a:avLst/>
          </a:prstGeom>
          <a:noFill/>
        </p:spPr>
        <p:txBody>
          <a:bodyPr wrap="square" rtlCol="0">
            <a:spAutoFit/>
          </a:bodyPr>
          <a:lstStyle/>
          <a:p>
            <a:pPr algn="ctr"/>
            <a:r>
              <a:rPr lang="en-US" sz="2400" dirty="0"/>
              <a:t>Portability</a:t>
            </a:r>
          </a:p>
        </p:txBody>
      </p:sp>
      <p:sp>
        <p:nvSpPr>
          <p:cNvPr id="17" name="TextBox 16">
            <a:extLst>
              <a:ext uri="{FF2B5EF4-FFF2-40B4-BE49-F238E27FC236}">
                <a16:creationId xmlns:a16="http://schemas.microsoft.com/office/drawing/2014/main" xmlns="" id="{6703A864-E65D-471F-B3FE-A63B4C4CB50C}"/>
              </a:ext>
            </a:extLst>
          </p:cNvPr>
          <p:cNvSpPr txBox="1"/>
          <p:nvPr/>
        </p:nvSpPr>
        <p:spPr>
          <a:xfrm>
            <a:off x="6653010" y="4168646"/>
            <a:ext cx="1917577" cy="461665"/>
          </a:xfrm>
          <a:prstGeom prst="rect">
            <a:avLst/>
          </a:prstGeom>
          <a:noFill/>
        </p:spPr>
        <p:txBody>
          <a:bodyPr wrap="square" rtlCol="0">
            <a:spAutoFit/>
          </a:bodyPr>
          <a:lstStyle/>
          <a:p>
            <a:pPr algn="ctr"/>
            <a:r>
              <a:rPr lang="en-US" sz="2400" dirty="0"/>
              <a:t>Reliability</a:t>
            </a:r>
          </a:p>
        </p:txBody>
      </p:sp>
      <p:sp>
        <p:nvSpPr>
          <p:cNvPr id="18" name="TextBox 17">
            <a:extLst>
              <a:ext uri="{FF2B5EF4-FFF2-40B4-BE49-F238E27FC236}">
                <a16:creationId xmlns:a16="http://schemas.microsoft.com/office/drawing/2014/main" xmlns="" id="{BCC3FBE2-1230-4F7B-BCD8-3819FDBB59CB}"/>
              </a:ext>
            </a:extLst>
          </p:cNvPr>
          <p:cNvSpPr txBox="1"/>
          <p:nvPr/>
        </p:nvSpPr>
        <p:spPr>
          <a:xfrm>
            <a:off x="9330598" y="4165927"/>
            <a:ext cx="2462288" cy="461665"/>
          </a:xfrm>
          <a:prstGeom prst="rect">
            <a:avLst/>
          </a:prstGeom>
          <a:noFill/>
        </p:spPr>
        <p:txBody>
          <a:bodyPr wrap="square" rtlCol="0">
            <a:spAutoFit/>
          </a:bodyPr>
          <a:lstStyle/>
          <a:p>
            <a:pPr algn="ctr"/>
            <a:r>
              <a:rPr lang="en-US" sz="2400" dirty="0"/>
              <a:t>Maintainability</a:t>
            </a:r>
          </a:p>
        </p:txBody>
      </p:sp>
      <p:sp>
        <p:nvSpPr>
          <p:cNvPr id="19" name="TextBox 18">
            <a:extLst>
              <a:ext uri="{FF2B5EF4-FFF2-40B4-BE49-F238E27FC236}">
                <a16:creationId xmlns:a16="http://schemas.microsoft.com/office/drawing/2014/main" xmlns="" id="{D7704186-CE83-453B-BB1D-6664DEFF6201}"/>
              </a:ext>
            </a:extLst>
          </p:cNvPr>
          <p:cNvSpPr txBox="1"/>
          <p:nvPr/>
        </p:nvSpPr>
        <p:spPr>
          <a:xfrm>
            <a:off x="6653009" y="4624664"/>
            <a:ext cx="1917577" cy="2031325"/>
          </a:xfrm>
          <a:prstGeom prst="rect">
            <a:avLst/>
          </a:prstGeom>
          <a:noFill/>
        </p:spPr>
        <p:txBody>
          <a:bodyPr wrap="square" rtlCol="0">
            <a:spAutoFit/>
          </a:bodyPr>
          <a:lstStyle/>
          <a:p>
            <a:r>
              <a:rPr lang="en-US" sz="1400" dirty="0"/>
              <a:t>The system shall be designed to be error free and taking in consideration to secure the sensitive data of the client such as bank account number.</a:t>
            </a:r>
          </a:p>
        </p:txBody>
      </p:sp>
      <p:sp>
        <p:nvSpPr>
          <p:cNvPr id="20" name="TextBox 19">
            <a:extLst>
              <a:ext uri="{FF2B5EF4-FFF2-40B4-BE49-F238E27FC236}">
                <a16:creationId xmlns:a16="http://schemas.microsoft.com/office/drawing/2014/main" xmlns="" id="{2C1AC9F9-1B53-4757-8BB5-6C28E96B6668}"/>
              </a:ext>
            </a:extLst>
          </p:cNvPr>
          <p:cNvSpPr txBox="1"/>
          <p:nvPr/>
        </p:nvSpPr>
        <p:spPr>
          <a:xfrm>
            <a:off x="9420879" y="4593295"/>
            <a:ext cx="2183907" cy="2246769"/>
          </a:xfrm>
          <a:prstGeom prst="rect">
            <a:avLst/>
          </a:prstGeom>
          <a:noFill/>
        </p:spPr>
        <p:txBody>
          <a:bodyPr wrap="square" rtlCol="0">
            <a:spAutoFit/>
          </a:bodyPr>
          <a:lstStyle/>
          <a:p>
            <a:r>
              <a:rPr lang="en-US" sz="1400" dirty="0"/>
              <a:t>The system ensures ease of maintainability through the implementation of MVC design pattern. It should be easy to maintain to minimize the amount of changes that would be done to the code.</a:t>
            </a:r>
          </a:p>
        </p:txBody>
      </p:sp>
    </p:spTree>
    <p:extLst>
      <p:ext uri="{BB962C8B-B14F-4D97-AF65-F5344CB8AC3E}">
        <p14:creationId xmlns:p14="http://schemas.microsoft.com/office/powerpoint/2010/main" val="4145657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E24E6E-C035-4523-9AE6-5AF58B43E7C3}"/>
              </a:ext>
            </a:extLst>
          </p:cNvPr>
          <p:cNvSpPr>
            <a:spLocks noGrp="1"/>
          </p:cNvSpPr>
          <p:nvPr>
            <p:ph type="title"/>
          </p:nvPr>
        </p:nvSpPr>
        <p:spPr>
          <a:xfrm>
            <a:off x="838200" y="365125"/>
            <a:ext cx="10515600" cy="717951"/>
          </a:xfrm>
        </p:spPr>
        <p:txBody>
          <a:bodyPr/>
          <a:lstStyle/>
          <a:p>
            <a:pPr algn="ctr"/>
            <a:r>
              <a:rPr lang="en-US" dirty="0"/>
              <a:t>Class Diagram</a:t>
            </a:r>
          </a:p>
        </p:txBody>
      </p:sp>
      <p:pic>
        <p:nvPicPr>
          <p:cNvPr id="5" name="Content Placeholder 4">
            <a:extLst>
              <a:ext uri="{FF2B5EF4-FFF2-40B4-BE49-F238E27FC236}">
                <a16:creationId xmlns:a16="http://schemas.microsoft.com/office/drawing/2014/main" xmlns="" id="{01069FC0-BF50-47F8-AE91-B6AF7ACD8C5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8677" y="1091954"/>
            <a:ext cx="11709646" cy="55219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91281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1EAE58-4707-454C-93F4-8749D3DCCA0D}"/>
              </a:ext>
            </a:extLst>
          </p:cNvPr>
          <p:cNvSpPr>
            <a:spLocks noGrp="1"/>
          </p:cNvSpPr>
          <p:nvPr>
            <p:ph type="title"/>
          </p:nvPr>
        </p:nvSpPr>
        <p:spPr>
          <a:xfrm>
            <a:off x="1" y="159799"/>
            <a:ext cx="11665258" cy="790442"/>
          </a:xfrm>
        </p:spPr>
        <p:txBody>
          <a:bodyPr/>
          <a:lstStyle/>
          <a:p>
            <a:pPr algn="ctr"/>
            <a:r>
              <a:rPr lang="en-US" dirty="0"/>
              <a:t>Database Diagram</a:t>
            </a:r>
          </a:p>
        </p:txBody>
      </p:sp>
      <p:pic>
        <p:nvPicPr>
          <p:cNvPr id="5" name="Content Placeholder 4">
            <a:extLst>
              <a:ext uri="{FF2B5EF4-FFF2-40B4-BE49-F238E27FC236}">
                <a16:creationId xmlns:a16="http://schemas.microsoft.com/office/drawing/2014/main" xmlns="" id="{DD4377C5-24E7-440A-B0E2-9C9AB4996B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887766"/>
            <a:ext cx="12191999" cy="5970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48740476"/>
      </p:ext>
    </p:extLst>
  </p:cSld>
  <p:clrMapOvr>
    <a:masterClrMapping/>
  </p:clrMapOvr>
</p:sld>
</file>

<file path=ppt/theme/theme1.xml><?xml version="1.0" encoding="utf-8"?>
<a:theme xmlns:a="http://schemas.openxmlformats.org/drawingml/2006/main" name="BrushVTI">
  <a:themeElements>
    <a:clrScheme name="AnalogousFromLightSeedRightStep">
      <a:dk1>
        <a:srgbClr val="000000"/>
      </a:dk1>
      <a:lt1>
        <a:srgbClr val="FFFFFF"/>
      </a:lt1>
      <a:dk2>
        <a:srgbClr val="402441"/>
      </a:dk2>
      <a:lt2>
        <a:srgbClr val="E8E4E2"/>
      </a:lt2>
      <a:accent1>
        <a:srgbClr val="64AACD"/>
      </a:accent1>
      <a:accent2>
        <a:srgbClr val="6A83CF"/>
      </a:accent2>
      <a:accent3>
        <a:srgbClr val="9285D8"/>
      </a:accent3>
      <a:accent4>
        <a:srgbClr val="A56ACF"/>
      </a:accent4>
      <a:accent5>
        <a:srgbClr val="D785D8"/>
      </a:accent5>
      <a:accent6>
        <a:srgbClr val="CF6AA5"/>
      </a:accent6>
      <a:hlink>
        <a:srgbClr val="A8765E"/>
      </a:hlink>
      <a:folHlink>
        <a:srgbClr val="7F7F7F"/>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BrushVTI" id="{7102FA3A-9D7B-4497-8C4B-FB535AAFDE06}" vid="{C6D41F62-6FAB-440A-BEC7-CB7BF190811F}"/>
    </a:ext>
  </a:extLst>
</a:theme>
</file>

<file path=docProps/app.xml><?xml version="1.0" encoding="utf-8"?>
<Properties xmlns="http://schemas.openxmlformats.org/officeDocument/2006/extended-properties" xmlns:vt="http://schemas.openxmlformats.org/officeDocument/2006/docPropsVTypes">
  <Template/>
  <TotalTime>553</TotalTime>
  <Words>499</Words>
  <Application>Microsoft Office PowerPoint</Application>
  <PresentationFormat>Custom</PresentationFormat>
  <Paragraphs>59</Paragraphs>
  <Slides>26</Slides>
  <Notes>0</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BrushVTI</vt:lpstr>
      <vt:lpstr>Content Management Project for tourism agency</vt:lpstr>
      <vt:lpstr>Introduction</vt:lpstr>
      <vt:lpstr>Objectives</vt:lpstr>
      <vt:lpstr>User problem statement</vt:lpstr>
      <vt:lpstr>General constraints </vt:lpstr>
      <vt:lpstr>Functional Requirements</vt:lpstr>
      <vt:lpstr>Non-functional requirements</vt:lpstr>
      <vt:lpstr>Class Diagram</vt:lpstr>
      <vt:lpstr>Database Diagram</vt:lpstr>
      <vt:lpstr>Use Case Diagram part 1</vt:lpstr>
      <vt:lpstr>Use Case Diagram part 2</vt:lpstr>
      <vt:lpstr>Frames (GUI)</vt:lpstr>
      <vt:lpstr>Frames (GUI)</vt:lpstr>
      <vt:lpstr>Frames (GUI)</vt:lpstr>
      <vt:lpstr>Frames (GUI)</vt:lpstr>
      <vt:lpstr>Frames (GUI)</vt:lpstr>
      <vt:lpstr>Frames (GUI)</vt:lpstr>
      <vt:lpstr>Frames (GUI)</vt:lpstr>
      <vt:lpstr>Frames (GUI)</vt:lpstr>
      <vt:lpstr>Frames (GUI)</vt:lpstr>
      <vt:lpstr>Frames (GUI)</vt:lpstr>
      <vt:lpstr>Frames (GUI)</vt:lpstr>
      <vt:lpstr>Frames (GUI)</vt:lpstr>
      <vt:lpstr>Frames (GUI)</vt:lpstr>
      <vt:lpstr>Frames (GUI)</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Nour Eldeen Mohamed</dc:creator>
  <cp:lastModifiedBy>Ramez</cp:lastModifiedBy>
  <cp:revision>18</cp:revision>
  <dcterms:created xsi:type="dcterms:W3CDTF">2020-03-27T20:27:10Z</dcterms:created>
  <dcterms:modified xsi:type="dcterms:W3CDTF">2020-03-30T20:54:54Z</dcterms:modified>
</cp:coreProperties>
</file>